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2" r:id="rId6"/>
    <p:sldId id="263" r:id="rId7"/>
    <p:sldId id="264" r:id="rId8"/>
    <p:sldId id="265" r:id="rId9"/>
    <p:sldId id="266" r:id="rId10"/>
    <p:sldId id="267" r:id="rId11"/>
    <p:sldId id="274" r:id="rId12"/>
    <p:sldId id="275" r:id="rId13"/>
    <p:sldId id="276" r:id="rId14"/>
    <p:sldId id="277" r:id="rId15"/>
    <p:sldId id="278" r:id="rId16"/>
    <p:sldId id="279" r:id="rId17"/>
    <p:sldId id="268" r:id="rId18"/>
    <p:sldId id="269" r:id="rId19"/>
    <p:sldId id="270" r:id="rId20"/>
    <p:sldId id="271" r:id="rId21"/>
    <p:sldId id="280" r:id="rId22"/>
    <p:sldId id="272" r:id="rId23"/>
    <p:sldId id="27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charts/_rels/chart1.xml.rels><?xml version="1.0" encoding="UTF-8" standalone="yes"?>
<Relationships xmlns="http://schemas.openxmlformats.org/package/2006/relationships"><Relationship Id="rId1" Type="http://schemas.openxmlformats.org/officeDocument/2006/relationships/oleObject" Target="file:///G:\&#1578;&#1585;&#1705;&#1740;&#1607;\inf+ex.xls" TargetMode="External" /></Relationships>
</file>

<file path=ppt/charts/_rels/chart2.xml.rels><?xml version="1.0" encoding="UTF-8" standalone="yes"?>
<Relationships xmlns="http://schemas.openxmlformats.org/package/2006/relationships"><Relationship Id="rId1" Type="http://schemas.openxmlformats.org/officeDocument/2006/relationships/oleObject" Target="file:///G:\&#1578;&#1585;&#1705;&#1740;&#1607;\m2.xls" TargetMode="External" /></Relationships>
</file>

<file path=ppt/charts/_rels/chart3.xml.rels><?xml version="1.0" encoding="UTF-8" standalone="yes"?>
<Relationships xmlns="http://schemas.openxmlformats.org/package/2006/relationships"><Relationship Id="rId1" Type="http://schemas.openxmlformats.org/officeDocument/2006/relationships/oleObject" Target="file:///G:\&#1578;&#1585;&#1705;&#1740;&#1607;\&#1589;&#1575;&#1583;&#1585;&#1575;&#1578;.xls" TargetMode="External" /></Relationships>
</file>

<file path=ppt/charts/_rels/chart4.xml.rels><?xml version="1.0" encoding="UTF-8" standalone="yes"?>
<Relationships xmlns="http://schemas.openxmlformats.org/package/2006/relationships"><Relationship Id="rId1" Type="http://schemas.openxmlformats.org/officeDocument/2006/relationships/oleObject" Target="file:///G:\&#1578;&#1585;&#1705;&#1740;&#1607;\&#1589;&#1575;&#1583;&#1585;&#1575;&#1578;.xls" TargetMode="External" /></Relationships>
</file>

<file path=ppt/charts/_rels/chart5.xml.rels><?xml version="1.0" encoding="UTF-8" standalone="yes"?>
<Relationships xmlns="http://schemas.openxmlformats.org/package/2006/relationships"><Relationship Id="rId1" Type="http://schemas.openxmlformats.org/officeDocument/2006/relationships/oleObject" Target="file:///G:\&#1578;&#1585;&#1705;&#1740;&#1607;\&#1585;&#1588;&#1583;%20&#1575;&#1602;&#1578;&#1589;&#1575;&#1583;&#1740;.xlsx" TargetMode="External" /></Relationships>
</file>

<file path=ppt/charts/_rels/chart6.xml.rels><?xml version="1.0" encoding="UTF-8" standalone="yes"?>
<Relationships xmlns="http://schemas.openxmlformats.org/package/2006/relationships"><Relationship Id="rId1" Type="http://schemas.openxmlformats.org/officeDocument/2006/relationships/oleObject" Target="file:///G:\&#1578;&#1585;&#1705;&#1740;&#1607;\&#1576;&#1740;&#1705;&#1575;&#1585;&#1740;.xls" TargetMode="External" /></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 /><Relationship Id="rId1" Type="http://schemas.openxmlformats.org/officeDocument/2006/relationships/oleObject" Target="file:///G:\&#1578;&#1585;&#1705;&#1740;&#1607;\Data_Extract_From_World_Development_Indicators%20(1).xlsx" TargetMode="External" /></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1"/>
          <c:tx>
            <c:strRef>
              <c:f>'[inf+ex.xls]FRED Graph'!$C$11</c:f>
              <c:strCache>
                <c:ptCount val="1"/>
                <c:pt idx="0">
                  <c:v>تورم</c:v>
                </c:pt>
              </c:strCache>
            </c:strRef>
          </c:tx>
          <c:spPr>
            <a:ln w="28575" cap="rnd">
              <a:solidFill>
                <a:schemeClr val="accent2"/>
              </a:solidFill>
              <a:round/>
            </a:ln>
            <a:effectLst/>
          </c:spPr>
          <c:marker>
            <c:symbol val="none"/>
          </c:marker>
          <c:cat>
            <c:numRef>
              <c:f>'[inf+ex.xls]FRED Graph'!$A$12:$A$35</c:f>
              <c:numCache>
                <c:formatCode>yyyy\-mm\-dd</c:formatCode>
                <c:ptCount val="24"/>
                <c:pt idx="0">
                  <c:v>34700</c:v>
                </c:pt>
                <c:pt idx="1">
                  <c:v>35065</c:v>
                </c:pt>
                <c:pt idx="2">
                  <c:v>35431</c:v>
                </c:pt>
                <c:pt idx="3">
                  <c:v>35796</c:v>
                </c:pt>
                <c:pt idx="4">
                  <c:v>36161</c:v>
                </c:pt>
                <c:pt idx="5">
                  <c:v>36526</c:v>
                </c:pt>
                <c:pt idx="6">
                  <c:v>36892</c:v>
                </c:pt>
                <c:pt idx="7">
                  <c:v>37257</c:v>
                </c:pt>
                <c:pt idx="8">
                  <c:v>37622</c:v>
                </c:pt>
                <c:pt idx="9">
                  <c:v>37987</c:v>
                </c:pt>
                <c:pt idx="10">
                  <c:v>38353</c:v>
                </c:pt>
                <c:pt idx="11">
                  <c:v>38718</c:v>
                </c:pt>
                <c:pt idx="12">
                  <c:v>39083</c:v>
                </c:pt>
                <c:pt idx="13">
                  <c:v>39448</c:v>
                </c:pt>
                <c:pt idx="14">
                  <c:v>39814</c:v>
                </c:pt>
                <c:pt idx="15">
                  <c:v>40179</c:v>
                </c:pt>
                <c:pt idx="16">
                  <c:v>40544</c:v>
                </c:pt>
                <c:pt idx="17">
                  <c:v>40909</c:v>
                </c:pt>
                <c:pt idx="18">
                  <c:v>41275</c:v>
                </c:pt>
                <c:pt idx="19">
                  <c:v>41640</c:v>
                </c:pt>
                <c:pt idx="20">
                  <c:v>42005</c:v>
                </c:pt>
                <c:pt idx="21">
                  <c:v>42370</c:v>
                </c:pt>
                <c:pt idx="22">
                  <c:v>42736</c:v>
                </c:pt>
                <c:pt idx="23">
                  <c:v>43101</c:v>
                </c:pt>
              </c:numCache>
            </c:numRef>
          </c:cat>
          <c:val>
            <c:numRef>
              <c:f>'[inf+ex.xls]FRED Graph'!$C$12:$C$35</c:f>
              <c:numCache>
                <c:formatCode>0</c:formatCode>
                <c:ptCount val="24"/>
                <c:pt idx="0">
                  <c:v>89.113317224849894</c:v>
                </c:pt>
                <c:pt idx="1">
                  <c:v>80.412151138804205</c:v>
                </c:pt>
                <c:pt idx="2">
                  <c:v>85.669361649978001</c:v>
                </c:pt>
                <c:pt idx="3">
                  <c:v>84.641343484631506</c:v>
                </c:pt>
                <c:pt idx="4">
                  <c:v>64.867487635075705</c:v>
                </c:pt>
                <c:pt idx="5">
                  <c:v>54.915370581268299</c:v>
                </c:pt>
                <c:pt idx="6">
                  <c:v>54.400188761907501</c:v>
                </c:pt>
                <c:pt idx="7">
                  <c:v>44.964120947984902</c:v>
                </c:pt>
                <c:pt idx="8">
                  <c:v>21.602438449057299</c:v>
                </c:pt>
                <c:pt idx="9">
                  <c:v>8.5982616811526693</c:v>
                </c:pt>
                <c:pt idx="10">
                  <c:v>8.1791603680200105</c:v>
                </c:pt>
                <c:pt idx="11">
                  <c:v>9.5972421228844507</c:v>
                </c:pt>
                <c:pt idx="12">
                  <c:v>8.7561809097263499</c:v>
                </c:pt>
                <c:pt idx="13">
                  <c:v>10.4441283764885</c:v>
                </c:pt>
                <c:pt idx="14">
                  <c:v>6.2509766309062504</c:v>
                </c:pt>
                <c:pt idx="15">
                  <c:v>8.5664442055297698</c:v>
                </c:pt>
                <c:pt idx="16">
                  <c:v>6.4718796711509698</c:v>
                </c:pt>
                <c:pt idx="17">
                  <c:v>8.89156996512164</c:v>
                </c:pt>
                <c:pt idx="18">
                  <c:v>7.4930903054769704</c:v>
                </c:pt>
                <c:pt idx="19">
                  <c:v>8.8545727136431793</c:v>
                </c:pt>
                <c:pt idx="20">
                  <c:v>7.6708536484587997</c:v>
                </c:pt>
                <c:pt idx="21">
                  <c:v>7.7751341532833402</c:v>
                </c:pt>
                <c:pt idx="22">
                  <c:v>11.144311084076399</c:v>
                </c:pt>
                <c:pt idx="23">
                  <c:v>16.3324638988929</c:v>
                </c:pt>
              </c:numCache>
            </c:numRef>
          </c:val>
          <c:smooth val="0"/>
          <c:extLst>
            <c:ext xmlns:c16="http://schemas.microsoft.com/office/drawing/2014/chart" uri="{C3380CC4-5D6E-409C-BE32-E72D297353CC}">
              <c16:uniqueId val="{00000000-ADA3-8C4A-AF0D-152CD1CD9439}"/>
            </c:ext>
          </c:extLst>
        </c:ser>
        <c:dLbls>
          <c:showLegendKey val="0"/>
          <c:showVal val="0"/>
          <c:showCatName val="0"/>
          <c:showSerName val="0"/>
          <c:showPercent val="0"/>
          <c:showBubbleSize val="0"/>
        </c:dLbls>
        <c:marker val="1"/>
        <c:smooth val="0"/>
        <c:axId val="40565760"/>
        <c:axId val="40656256"/>
      </c:lineChart>
      <c:lineChart>
        <c:grouping val="standard"/>
        <c:varyColors val="0"/>
        <c:ser>
          <c:idx val="0"/>
          <c:order val="0"/>
          <c:tx>
            <c:strRef>
              <c:f>'[inf+ex.xls]FRED Graph'!$B$11</c:f>
              <c:strCache>
                <c:ptCount val="1"/>
                <c:pt idx="0">
                  <c:v>نرخ برابری دلار</c:v>
                </c:pt>
              </c:strCache>
            </c:strRef>
          </c:tx>
          <c:spPr>
            <a:ln w="28575" cap="rnd">
              <a:solidFill>
                <a:schemeClr val="accent1"/>
              </a:solidFill>
              <a:round/>
            </a:ln>
            <a:effectLst/>
          </c:spPr>
          <c:marker>
            <c:symbol val="none"/>
          </c:marker>
          <c:cat>
            <c:numRef>
              <c:f>'[inf+ex.xls]FRED Graph'!$A$12:$A$35</c:f>
              <c:numCache>
                <c:formatCode>yyyy\-mm\-dd</c:formatCode>
                <c:ptCount val="24"/>
                <c:pt idx="0">
                  <c:v>34700</c:v>
                </c:pt>
                <c:pt idx="1">
                  <c:v>35065</c:v>
                </c:pt>
                <c:pt idx="2">
                  <c:v>35431</c:v>
                </c:pt>
                <c:pt idx="3">
                  <c:v>35796</c:v>
                </c:pt>
                <c:pt idx="4">
                  <c:v>36161</c:v>
                </c:pt>
                <c:pt idx="5">
                  <c:v>36526</c:v>
                </c:pt>
                <c:pt idx="6">
                  <c:v>36892</c:v>
                </c:pt>
                <c:pt idx="7">
                  <c:v>37257</c:v>
                </c:pt>
                <c:pt idx="8">
                  <c:v>37622</c:v>
                </c:pt>
                <c:pt idx="9">
                  <c:v>37987</c:v>
                </c:pt>
                <c:pt idx="10">
                  <c:v>38353</c:v>
                </c:pt>
                <c:pt idx="11">
                  <c:v>38718</c:v>
                </c:pt>
                <c:pt idx="12">
                  <c:v>39083</c:v>
                </c:pt>
                <c:pt idx="13">
                  <c:v>39448</c:v>
                </c:pt>
                <c:pt idx="14">
                  <c:v>39814</c:v>
                </c:pt>
                <c:pt idx="15">
                  <c:v>40179</c:v>
                </c:pt>
                <c:pt idx="16">
                  <c:v>40544</c:v>
                </c:pt>
                <c:pt idx="17">
                  <c:v>40909</c:v>
                </c:pt>
                <c:pt idx="18">
                  <c:v>41275</c:v>
                </c:pt>
                <c:pt idx="19">
                  <c:v>41640</c:v>
                </c:pt>
                <c:pt idx="20">
                  <c:v>42005</c:v>
                </c:pt>
                <c:pt idx="21">
                  <c:v>42370</c:v>
                </c:pt>
                <c:pt idx="22">
                  <c:v>42736</c:v>
                </c:pt>
                <c:pt idx="23">
                  <c:v>43101</c:v>
                </c:pt>
              </c:numCache>
            </c:numRef>
          </c:cat>
          <c:val>
            <c:numRef>
              <c:f>'[inf+ex.xls]FRED Graph'!$B$12:$B$35</c:f>
              <c:numCache>
                <c:formatCode>0.00</c:formatCode>
                <c:ptCount val="24"/>
                <c:pt idx="0">
                  <c:v>3.98477619047619E-2</c:v>
                </c:pt>
                <c:pt idx="1">
                  <c:v>6.0583204545454503E-2</c:v>
                </c:pt>
                <c:pt idx="2">
                  <c:v>0.11212681818181799</c:v>
                </c:pt>
                <c:pt idx="3">
                  <c:v>0.21194095238095201</c:v>
                </c:pt>
                <c:pt idx="4">
                  <c:v>0.32185754999999999</c:v>
                </c:pt>
                <c:pt idx="5">
                  <c:v>0.54480249999999997</c:v>
                </c:pt>
                <c:pt idx="6">
                  <c:v>0.67096127272727302</c:v>
                </c:pt>
                <c:pt idx="7">
                  <c:v>1.3747727272727299</c:v>
                </c:pt>
                <c:pt idx="8">
                  <c:v>1.6632743181818199</c:v>
                </c:pt>
                <c:pt idx="9">
                  <c:v>1.34825223809524</c:v>
                </c:pt>
                <c:pt idx="10">
                  <c:v>1.3484190476190501</c:v>
                </c:pt>
                <c:pt idx="11">
                  <c:v>1.3268636363636399</c:v>
                </c:pt>
                <c:pt idx="12">
                  <c:v>1.4186826086956501</c:v>
                </c:pt>
                <c:pt idx="13">
                  <c:v>1.17047391304348</c:v>
                </c:pt>
                <c:pt idx="14">
                  <c:v>1.5946357142857099</c:v>
                </c:pt>
                <c:pt idx="15">
                  <c:v>1.4671190476190501</c:v>
                </c:pt>
                <c:pt idx="16">
                  <c:v>1.5567476190476199</c:v>
                </c:pt>
                <c:pt idx="17">
                  <c:v>1.83325909090909</c:v>
                </c:pt>
                <c:pt idx="18">
                  <c:v>1.76316956521739</c:v>
                </c:pt>
                <c:pt idx="19">
                  <c:v>2.2211173913043498</c:v>
                </c:pt>
                <c:pt idx="20">
                  <c:v>2.3344818181818199</c:v>
                </c:pt>
                <c:pt idx="21">
                  <c:v>3.0074380952381001</c:v>
                </c:pt>
                <c:pt idx="22">
                  <c:v>3.7504318181818199</c:v>
                </c:pt>
                <c:pt idx="23">
                  <c:v>3.77490434782609</c:v>
                </c:pt>
              </c:numCache>
            </c:numRef>
          </c:val>
          <c:smooth val="0"/>
          <c:extLst>
            <c:ext xmlns:c16="http://schemas.microsoft.com/office/drawing/2014/chart" uri="{C3380CC4-5D6E-409C-BE32-E72D297353CC}">
              <c16:uniqueId val="{00000001-ADA3-8C4A-AF0D-152CD1CD9439}"/>
            </c:ext>
          </c:extLst>
        </c:ser>
        <c:dLbls>
          <c:showLegendKey val="0"/>
          <c:showVal val="0"/>
          <c:showCatName val="0"/>
          <c:showSerName val="0"/>
          <c:showPercent val="0"/>
          <c:showBubbleSize val="0"/>
        </c:dLbls>
        <c:marker val="1"/>
        <c:smooth val="0"/>
        <c:axId val="62103936"/>
        <c:axId val="62105472"/>
      </c:lineChart>
      <c:dateAx>
        <c:axId val="40565760"/>
        <c:scaling>
          <c:orientation val="minMax"/>
        </c:scaling>
        <c:delete val="0"/>
        <c:axPos val="b"/>
        <c:numFmt formatCode="yyyy\-mm\-dd"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656256"/>
        <c:crosses val="autoZero"/>
        <c:auto val="1"/>
        <c:lblOffset val="100"/>
        <c:baseTimeUnit val="years"/>
      </c:dateAx>
      <c:valAx>
        <c:axId val="406562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565760"/>
        <c:crosses val="autoZero"/>
        <c:crossBetween val="between"/>
      </c:valAx>
      <c:dateAx>
        <c:axId val="62103936"/>
        <c:scaling>
          <c:orientation val="minMax"/>
        </c:scaling>
        <c:delete val="1"/>
        <c:axPos val="b"/>
        <c:numFmt formatCode="yyyy\-mm\-dd" sourceLinked="1"/>
        <c:majorTickMark val="out"/>
        <c:minorTickMark val="none"/>
        <c:tickLblPos val="nextTo"/>
        <c:crossAx val="62105472"/>
        <c:crosses val="autoZero"/>
        <c:auto val="1"/>
        <c:lblOffset val="100"/>
        <c:baseTimeUnit val="years"/>
      </c:dateAx>
      <c:valAx>
        <c:axId val="62105472"/>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103936"/>
        <c:crosses val="max"/>
        <c:crossBetween val="between"/>
      </c:valAx>
      <c:spPr>
        <a:noFill/>
        <a:ln w="25400">
          <a:noFill/>
        </a:ln>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'[m2.xls]FRED Graph'!$B$1</c:f>
              <c:strCache>
                <c:ptCount val="1"/>
                <c:pt idx="0">
                  <c:v>نقدینگی</c:v>
                </c:pt>
              </c:strCache>
            </c:strRef>
          </c:tx>
          <c:spPr>
            <a:ln w="28575" cap="rnd">
              <a:solidFill>
                <a:schemeClr val="accent1"/>
              </a:solidFill>
              <a:round/>
            </a:ln>
            <a:effectLst/>
          </c:spPr>
          <c:marker>
            <c:symbol val="none"/>
          </c:marker>
          <c:cat>
            <c:numRef>
              <c:f>'[m2.xls]FRED Graph'!$A$2:$A$305</c:f>
              <c:numCache>
                <c:formatCode>yyyy\-mm\-dd</c:formatCode>
                <c:ptCount val="304"/>
                <c:pt idx="0">
                  <c:v>34366</c:v>
                </c:pt>
                <c:pt idx="1">
                  <c:v>34394</c:v>
                </c:pt>
                <c:pt idx="2">
                  <c:v>34425</c:v>
                </c:pt>
                <c:pt idx="3">
                  <c:v>34455</c:v>
                </c:pt>
                <c:pt idx="4">
                  <c:v>34486</c:v>
                </c:pt>
                <c:pt idx="5">
                  <c:v>34516</c:v>
                </c:pt>
                <c:pt idx="6">
                  <c:v>34547</c:v>
                </c:pt>
                <c:pt idx="7">
                  <c:v>34578</c:v>
                </c:pt>
                <c:pt idx="8">
                  <c:v>34608</c:v>
                </c:pt>
                <c:pt idx="9">
                  <c:v>34639</c:v>
                </c:pt>
                <c:pt idx="10">
                  <c:v>34669</c:v>
                </c:pt>
                <c:pt idx="11">
                  <c:v>34700</c:v>
                </c:pt>
                <c:pt idx="12">
                  <c:v>34731</c:v>
                </c:pt>
                <c:pt idx="13">
                  <c:v>34759</c:v>
                </c:pt>
                <c:pt idx="14">
                  <c:v>34790</c:v>
                </c:pt>
                <c:pt idx="15">
                  <c:v>34820</c:v>
                </c:pt>
                <c:pt idx="16">
                  <c:v>34851</c:v>
                </c:pt>
                <c:pt idx="17">
                  <c:v>34881</c:v>
                </c:pt>
                <c:pt idx="18">
                  <c:v>34912</c:v>
                </c:pt>
                <c:pt idx="19">
                  <c:v>34943</c:v>
                </c:pt>
                <c:pt idx="20">
                  <c:v>34973</c:v>
                </c:pt>
                <c:pt idx="21">
                  <c:v>35004</c:v>
                </c:pt>
                <c:pt idx="22">
                  <c:v>35034</c:v>
                </c:pt>
                <c:pt idx="23">
                  <c:v>35065</c:v>
                </c:pt>
                <c:pt idx="24">
                  <c:v>35096</c:v>
                </c:pt>
                <c:pt idx="25">
                  <c:v>35125</c:v>
                </c:pt>
                <c:pt idx="26">
                  <c:v>35156</c:v>
                </c:pt>
                <c:pt idx="27">
                  <c:v>35186</c:v>
                </c:pt>
                <c:pt idx="28">
                  <c:v>35217</c:v>
                </c:pt>
                <c:pt idx="29">
                  <c:v>35247</c:v>
                </c:pt>
                <c:pt idx="30">
                  <c:v>35278</c:v>
                </c:pt>
                <c:pt idx="31">
                  <c:v>35309</c:v>
                </c:pt>
                <c:pt idx="32">
                  <c:v>35339</c:v>
                </c:pt>
                <c:pt idx="33">
                  <c:v>35370</c:v>
                </c:pt>
                <c:pt idx="34">
                  <c:v>35400</c:v>
                </c:pt>
                <c:pt idx="35">
                  <c:v>35431</c:v>
                </c:pt>
                <c:pt idx="36">
                  <c:v>35462</c:v>
                </c:pt>
                <c:pt idx="37">
                  <c:v>35490</c:v>
                </c:pt>
                <c:pt idx="38">
                  <c:v>35521</c:v>
                </c:pt>
                <c:pt idx="39">
                  <c:v>35551</c:v>
                </c:pt>
                <c:pt idx="40">
                  <c:v>35582</c:v>
                </c:pt>
                <c:pt idx="41">
                  <c:v>35612</c:v>
                </c:pt>
                <c:pt idx="42">
                  <c:v>35643</c:v>
                </c:pt>
                <c:pt idx="43">
                  <c:v>35674</c:v>
                </c:pt>
                <c:pt idx="44">
                  <c:v>35704</c:v>
                </c:pt>
                <c:pt idx="45">
                  <c:v>35735</c:v>
                </c:pt>
                <c:pt idx="46">
                  <c:v>35765</c:v>
                </c:pt>
                <c:pt idx="47">
                  <c:v>35796</c:v>
                </c:pt>
                <c:pt idx="48">
                  <c:v>35827</c:v>
                </c:pt>
                <c:pt idx="49">
                  <c:v>35855</c:v>
                </c:pt>
                <c:pt idx="50">
                  <c:v>35886</c:v>
                </c:pt>
                <c:pt idx="51">
                  <c:v>35916</c:v>
                </c:pt>
                <c:pt idx="52">
                  <c:v>35947</c:v>
                </c:pt>
                <c:pt idx="53">
                  <c:v>35977</c:v>
                </c:pt>
                <c:pt idx="54">
                  <c:v>36008</c:v>
                </c:pt>
                <c:pt idx="55">
                  <c:v>36039</c:v>
                </c:pt>
                <c:pt idx="56">
                  <c:v>36069</c:v>
                </c:pt>
                <c:pt idx="57">
                  <c:v>36100</c:v>
                </c:pt>
                <c:pt idx="58">
                  <c:v>36130</c:v>
                </c:pt>
                <c:pt idx="59">
                  <c:v>36161</c:v>
                </c:pt>
                <c:pt idx="60">
                  <c:v>36192</c:v>
                </c:pt>
                <c:pt idx="61">
                  <c:v>36220</c:v>
                </c:pt>
                <c:pt idx="62">
                  <c:v>36251</c:v>
                </c:pt>
                <c:pt idx="63">
                  <c:v>36281</c:v>
                </c:pt>
                <c:pt idx="64">
                  <c:v>36312</c:v>
                </c:pt>
                <c:pt idx="65">
                  <c:v>36342</c:v>
                </c:pt>
                <c:pt idx="66">
                  <c:v>36373</c:v>
                </c:pt>
                <c:pt idx="67">
                  <c:v>36404</c:v>
                </c:pt>
                <c:pt idx="68">
                  <c:v>36434</c:v>
                </c:pt>
                <c:pt idx="69">
                  <c:v>36465</c:v>
                </c:pt>
                <c:pt idx="70">
                  <c:v>36495</c:v>
                </c:pt>
                <c:pt idx="71">
                  <c:v>36526</c:v>
                </c:pt>
                <c:pt idx="72">
                  <c:v>36557</c:v>
                </c:pt>
                <c:pt idx="73">
                  <c:v>36586</c:v>
                </c:pt>
                <c:pt idx="74">
                  <c:v>36617</c:v>
                </c:pt>
                <c:pt idx="75">
                  <c:v>36647</c:v>
                </c:pt>
                <c:pt idx="76">
                  <c:v>36678</c:v>
                </c:pt>
                <c:pt idx="77">
                  <c:v>36708</c:v>
                </c:pt>
                <c:pt idx="78">
                  <c:v>36739</c:v>
                </c:pt>
                <c:pt idx="79">
                  <c:v>36770</c:v>
                </c:pt>
                <c:pt idx="80">
                  <c:v>36800</c:v>
                </c:pt>
                <c:pt idx="81">
                  <c:v>36831</c:v>
                </c:pt>
                <c:pt idx="82">
                  <c:v>36861</c:v>
                </c:pt>
                <c:pt idx="83">
                  <c:v>36892</c:v>
                </c:pt>
                <c:pt idx="84">
                  <c:v>36923</c:v>
                </c:pt>
                <c:pt idx="85">
                  <c:v>36951</c:v>
                </c:pt>
                <c:pt idx="86">
                  <c:v>36982</c:v>
                </c:pt>
                <c:pt idx="87">
                  <c:v>37012</c:v>
                </c:pt>
                <c:pt idx="88">
                  <c:v>37043</c:v>
                </c:pt>
                <c:pt idx="89">
                  <c:v>37073</c:v>
                </c:pt>
                <c:pt idx="90">
                  <c:v>37104</c:v>
                </c:pt>
                <c:pt idx="91">
                  <c:v>37135</c:v>
                </c:pt>
                <c:pt idx="92">
                  <c:v>37165</c:v>
                </c:pt>
                <c:pt idx="93">
                  <c:v>37196</c:v>
                </c:pt>
                <c:pt idx="94">
                  <c:v>37226</c:v>
                </c:pt>
                <c:pt idx="95">
                  <c:v>37257</c:v>
                </c:pt>
                <c:pt idx="96">
                  <c:v>37288</c:v>
                </c:pt>
                <c:pt idx="97">
                  <c:v>37316</c:v>
                </c:pt>
                <c:pt idx="98">
                  <c:v>37347</c:v>
                </c:pt>
                <c:pt idx="99">
                  <c:v>37377</c:v>
                </c:pt>
                <c:pt idx="100">
                  <c:v>37408</c:v>
                </c:pt>
                <c:pt idx="101">
                  <c:v>37438</c:v>
                </c:pt>
                <c:pt idx="102">
                  <c:v>37469</c:v>
                </c:pt>
                <c:pt idx="103">
                  <c:v>37500</c:v>
                </c:pt>
                <c:pt idx="104">
                  <c:v>37530</c:v>
                </c:pt>
                <c:pt idx="105">
                  <c:v>37561</c:v>
                </c:pt>
                <c:pt idx="106">
                  <c:v>37591</c:v>
                </c:pt>
                <c:pt idx="107">
                  <c:v>37622</c:v>
                </c:pt>
                <c:pt idx="108">
                  <c:v>37653</c:v>
                </c:pt>
                <c:pt idx="109">
                  <c:v>37681</c:v>
                </c:pt>
                <c:pt idx="110">
                  <c:v>37712</c:v>
                </c:pt>
                <c:pt idx="111">
                  <c:v>37742</c:v>
                </c:pt>
                <c:pt idx="112">
                  <c:v>37773</c:v>
                </c:pt>
                <c:pt idx="113">
                  <c:v>37803</c:v>
                </c:pt>
                <c:pt idx="114">
                  <c:v>37834</c:v>
                </c:pt>
                <c:pt idx="115">
                  <c:v>37865</c:v>
                </c:pt>
                <c:pt idx="116">
                  <c:v>37895</c:v>
                </c:pt>
                <c:pt idx="117">
                  <c:v>37926</c:v>
                </c:pt>
                <c:pt idx="118">
                  <c:v>37956</c:v>
                </c:pt>
                <c:pt idx="119">
                  <c:v>37987</c:v>
                </c:pt>
                <c:pt idx="120">
                  <c:v>38018</c:v>
                </c:pt>
                <c:pt idx="121">
                  <c:v>38047</c:v>
                </c:pt>
                <c:pt idx="122">
                  <c:v>38078</c:v>
                </c:pt>
                <c:pt idx="123">
                  <c:v>38108</c:v>
                </c:pt>
                <c:pt idx="124">
                  <c:v>38139</c:v>
                </c:pt>
                <c:pt idx="125">
                  <c:v>38169</c:v>
                </c:pt>
                <c:pt idx="126">
                  <c:v>38200</c:v>
                </c:pt>
                <c:pt idx="127">
                  <c:v>38231</c:v>
                </c:pt>
                <c:pt idx="128">
                  <c:v>38261</c:v>
                </c:pt>
                <c:pt idx="129">
                  <c:v>38292</c:v>
                </c:pt>
                <c:pt idx="130">
                  <c:v>38322</c:v>
                </c:pt>
                <c:pt idx="131">
                  <c:v>38353</c:v>
                </c:pt>
                <c:pt idx="132">
                  <c:v>38384</c:v>
                </c:pt>
                <c:pt idx="133">
                  <c:v>38412</c:v>
                </c:pt>
                <c:pt idx="134">
                  <c:v>38443</c:v>
                </c:pt>
                <c:pt idx="135">
                  <c:v>38473</c:v>
                </c:pt>
                <c:pt idx="136">
                  <c:v>38504</c:v>
                </c:pt>
                <c:pt idx="137">
                  <c:v>38534</c:v>
                </c:pt>
                <c:pt idx="138">
                  <c:v>38565</c:v>
                </c:pt>
                <c:pt idx="139">
                  <c:v>38596</c:v>
                </c:pt>
                <c:pt idx="140">
                  <c:v>38626</c:v>
                </c:pt>
                <c:pt idx="141">
                  <c:v>38657</c:v>
                </c:pt>
                <c:pt idx="142">
                  <c:v>38687</c:v>
                </c:pt>
                <c:pt idx="143">
                  <c:v>38718</c:v>
                </c:pt>
                <c:pt idx="144">
                  <c:v>38749</c:v>
                </c:pt>
                <c:pt idx="145">
                  <c:v>38777</c:v>
                </c:pt>
                <c:pt idx="146">
                  <c:v>38808</c:v>
                </c:pt>
                <c:pt idx="147">
                  <c:v>38838</c:v>
                </c:pt>
                <c:pt idx="148">
                  <c:v>38869</c:v>
                </c:pt>
                <c:pt idx="149">
                  <c:v>38899</c:v>
                </c:pt>
                <c:pt idx="150">
                  <c:v>38930</c:v>
                </c:pt>
                <c:pt idx="151">
                  <c:v>38961</c:v>
                </c:pt>
                <c:pt idx="152">
                  <c:v>38991</c:v>
                </c:pt>
                <c:pt idx="153">
                  <c:v>39022</c:v>
                </c:pt>
                <c:pt idx="154">
                  <c:v>39052</c:v>
                </c:pt>
                <c:pt idx="155">
                  <c:v>39083</c:v>
                </c:pt>
                <c:pt idx="156">
                  <c:v>39114</c:v>
                </c:pt>
                <c:pt idx="157">
                  <c:v>39142</c:v>
                </c:pt>
                <c:pt idx="158">
                  <c:v>39173</c:v>
                </c:pt>
                <c:pt idx="159">
                  <c:v>39203</c:v>
                </c:pt>
                <c:pt idx="160">
                  <c:v>39234</c:v>
                </c:pt>
                <c:pt idx="161">
                  <c:v>39264</c:v>
                </c:pt>
                <c:pt idx="162">
                  <c:v>39295</c:v>
                </c:pt>
                <c:pt idx="163">
                  <c:v>39326</c:v>
                </c:pt>
                <c:pt idx="164">
                  <c:v>39356</c:v>
                </c:pt>
                <c:pt idx="165">
                  <c:v>39387</c:v>
                </c:pt>
                <c:pt idx="166">
                  <c:v>39417</c:v>
                </c:pt>
                <c:pt idx="167">
                  <c:v>39448</c:v>
                </c:pt>
                <c:pt idx="168">
                  <c:v>39479</c:v>
                </c:pt>
                <c:pt idx="169">
                  <c:v>39508</c:v>
                </c:pt>
                <c:pt idx="170">
                  <c:v>39539</c:v>
                </c:pt>
                <c:pt idx="171">
                  <c:v>39569</c:v>
                </c:pt>
                <c:pt idx="172">
                  <c:v>39600</c:v>
                </c:pt>
                <c:pt idx="173">
                  <c:v>39630</c:v>
                </c:pt>
                <c:pt idx="174">
                  <c:v>39661</c:v>
                </c:pt>
                <c:pt idx="175">
                  <c:v>39692</c:v>
                </c:pt>
                <c:pt idx="176">
                  <c:v>39722</c:v>
                </c:pt>
                <c:pt idx="177">
                  <c:v>39753</c:v>
                </c:pt>
                <c:pt idx="178">
                  <c:v>39783</c:v>
                </c:pt>
                <c:pt idx="179">
                  <c:v>39814</c:v>
                </c:pt>
                <c:pt idx="180">
                  <c:v>39845</c:v>
                </c:pt>
                <c:pt idx="181">
                  <c:v>39873</c:v>
                </c:pt>
                <c:pt idx="182">
                  <c:v>39904</c:v>
                </c:pt>
                <c:pt idx="183">
                  <c:v>39934</c:v>
                </c:pt>
                <c:pt idx="184">
                  <c:v>39965</c:v>
                </c:pt>
                <c:pt idx="185">
                  <c:v>39995</c:v>
                </c:pt>
                <c:pt idx="186">
                  <c:v>40026</c:v>
                </c:pt>
                <c:pt idx="187">
                  <c:v>40057</c:v>
                </c:pt>
                <c:pt idx="188">
                  <c:v>40087</c:v>
                </c:pt>
                <c:pt idx="189">
                  <c:v>40118</c:v>
                </c:pt>
                <c:pt idx="190">
                  <c:v>40148</c:v>
                </c:pt>
                <c:pt idx="191">
                  <c:v>40179</c:v>
                </c:pt>
                <c:pt idx="192">
                  <c:v>40210</c:v>
                </c:pt>
                <c:pt idx="193">
                  <c:v>40238</c:v>
                </c:pt>
                <c:pt idx="194">
                  <c:v>40269</c:v>
                </c:pt>
                <c:pt idx="195">
                  <c:v>40299</c:v>
                </c:pt>
                <c:pt idx="196">
                  <c:v>40330</c:v>
                </c:pt>
                <c:pt idx="197">
                  <c:v>40360</c:v>
                </c:pt>
                <c:pt idx="198">
                  <c:v>40391</c:v>
                </c:pt>
                <c:pt idx="199">
                  <c:v>40422</c:v>
                </c:pt>
                <c:pt idx="200">
                  <c:v>40452</c:v>
                </c:pt>
                <c:pt idx="201">
                  <c:v>40483</c:v>
                </c:pt>
                <c:pt idx="202">
                  <c:v>40513</c:v>
                </c:pt>
                <c:pt idx="203">
                  <c:v>40544</c:v>
                </c:pt>
                <c:pt idx="204">
                  <c:v>40575</c:v>
                </c:pt>
                <c:pt idx="205">
                  <c:v>40603</c:v>
                </c:pt>
                <c:pt idx="206">
                  <c:v>40634</c:v>
                </c:pt>
                <c:pt idx="207">
                  <c:v>40664</c:v>
                </c:pt>
                <c:pt idx="208">
                  <c:v>40695</c:v>
                </c:pt>
                <c:pt idx="209">
                  <c:v>40725</c:v>
                </c:pt>
                <c:pt idx="210">
                  <c:v>40756</c:v>
                </c:pt>
                <c:pt idx="211">
                  <c:v>40787</c:v>
                </c:pt>
                <c:pt idx="212">
                  <c:v>40817</c:v>
                </c:pt>
                <c:pt idx="213">
                  <c:v>40848</c:v>
                </c:pt>
                <c:pt idx="214">
                  <c:v>40878</c:v>
                </c:pt>
                <c:pt idx="215">
                  <c:v>40909</c:v>
                </c:pt>
                <c:pt idx="216">
                  <c:v>40940</c:v>
                </c:pt>
                <c:pt idx="217">
                  <c:v>40969</c:v>
                </c:pt>
                <c:pt idx="218">
                  <c:v>41000</c:v>
                </c:pt>
                <c:pt idx="219">
                  <c:v>41030</c:v>
                </c:pt>
                <c:pt idx="220">
                  <c:v>41061</c:v>
                </c:pt>
                <c:pt idx="221">
                  <c:v>41091</c:v>
                </c:pt>
                <c:pt idx="222">
                  <c:v>41122</c:v>
                </c:pt>
                <c:pt idx="223">
                  <c:v>41153</c:v>
                </c:pt>
                <c:pt idx="224">
                  <c:v>41183</c:v>
                </c:pt>
                <c:pt idx="225">
                  <c:v>41214</c:v>
                </c:pt>
                <c:pt idx="226">
                  <c:v>41244</c:v>
                </c:pt>
                <c:pt idx="227">
                  <c:v>41275</c:v>
                </c:pt>
                <c:pt idx="228">
                  <c:v>41306</c:v>
                </c:pt>
                <c:pt idx="229">
                  <c:v>41334</c:v>
                </c:pt>
                <c:pt idx="230">
                  <c:v>41365</c:v>
                </c:pt>
                <c:pt idx="231">
                  <c:v>41395</c:v>
                </c:pt>
                <c:pt idx="232">
                  <c:v>41426</c:v>
                </c:pt>
                <c:pt idx="233">
                  <c:v>41456</c:v>
                </c:pt>
                <c:pt idx="234">
                  <c:v>41487</c:v>
                </c:pt>
                <c:pt idx="235">
                  <c:v>41518</c:v>
                </c:pt>
                <c:pt idx="236">
                  <c:v>41548</c:v>
                </c:pt>
                <c:pt idx="237">
                  <c:v>41579</c:v>
                </c:pt>
                <c:pt idx="238">
                  <c:v>41609</c:v>
                </c:pt>
                <c:pt idx="239">
                  <c:v>41640</c:v>
                </c:pt>
                <c:pt idx="240">
                  <c:v>41671</c:v>
                </c:pt>
                <c:pt idx="241">
                  <c:v>41699</c:v>
                </c:pt>
                <c:pt idx="242">
                  <c:v>41730</c:v>
                </c:pt>
                <c:pt idx="243">
                  <c:v>41760</c:v>
                </c:pt>
                <c:pt idx="244">
                  <c:v>41791</c:v>
                </c:pt>
                <c:pt idx="245">
                  <c:v>41821</c:v>
                </c:pt>
                <c:pt idx="246">
                  <c:v>41852</c:v>
                </c:pt>
                <c:pt idx="247">
                  <c:v>41883</c:v>
                </c:pt>
                <c:pt idx="248">
                  <c:v>41913</c:v>
                </c:pt>
                <c:pt idx="249">
                  <c:v>41944</c:v>
                </c:pt>
                <c:pt idx="250">
                  <c:v>41974</c:v>
                </c:pt>
                <c:pt idx="251">
                  <c:v>42005</c:v>
                </c:pt>
                <c:pt idx="252">
                  <c:v>42036</c:v>
                </c:pt>
                <c:pt idx="253">
                  <c:v>42064</c:v>
                </c:pt>
                <c:pt idx="254">
                  <c:v>42095</c:v>
                </c:pt>
                <c:pt idx="255">
                  <c:v>42125</c:v>
                </c:pt>
                <c:pt idx="256">
                  <c:v>42156</c:v>
                </c:pt>
                <c:pt idx="257">
                  <c:v>42186</c:v>
                </c:pt>
                <c:pt idx="258">
                  <c:v>42217</c:v>
                </c:pt>
                <c:pt idx="259">
                  <c:v>42248</c:v>
                </c:pt>
                <c:pt idx="260">
                  <c:v>42278</c:v>
                </c:pt>
                <c:pt idx="261">
                  <c:v>42309</c:v>
                </c:pt>
                <c:pt idx="262">
                  <c:v>42339</c:v>
                </c:pt>
                <c:pt idx="263">
                  <c:v>42370</c:v>
                </c:pt>
                <c:pt idx="264">
                  <c:v>42401</c:v>
                </c:pt>
                <c:pt idx="265">
                  <c:v>42430</c:v>
                </c:pt>
                <c:pt idx="266">
                  <c:v>42461</c:v>
                </c:pt>
                <c:pt idx="267">
                  <c:v>42491</c:v>
                </c:pt>
                <c:pt idx="268">
                  <c:v>42522</c:v>
                </c:pt>
                <c:pt idx="269">
                  <c:v>42552</c:v>
                </c:pt>
                <c:pt idx="270">
                  <c:v>42583</c:v>
                </c:pt>
                <c:pt idx="271">
                  <c:v>42614</c:v>
                </c:pt>
                <c:pt idx="272">
                  <c:v>42644</c:v>
                </c:pt>
                <c:pt idx="273">
                  <c:v>42675</c:v>
                </c:pt>
                <c:pt idx="274">
                  <c:v>42705</c:v>
                </c:pt>
                <c:pt idx="275">
                  <c:v>42736</c:v>
                </c:pt>
                <c:pt idx="276">
                  <c:v>42767</c:v>
                </c:pt>
                <c:pt idx="277">
                  <c:v>42795</c:v>
                </c:pt>
                <c:pt idx="278">
                  <c:v>42826</c:v>
                </c:pt>
                <c:pt idx="279">
                  <c:v>42856</c:v>
                </c:pt>
                <c:pt idx="280">
                  <c:v>42887</c:v>
                </c:pt>
                <c:pt idx="281">
                  <c:v>42917</c:v>
                </c:pt>
                <c:pt idx="282">
                  <c:v>42948</c:v>
                </c:pt>
                <c:pt idx="283">
                  <c:v>42979</c:v>
                </c:pt>
                <c:pt idx="284">
                  <c:v>43009</c:v>
                </c:pt>
                <c:pt idx="285">
                  <c:v>43040</c:v>
                </c:pt>
                <c:pt idx="286">
                  <c:v>43070</c:v>
                </c:pt>
                <c:pt idx="287">
                  <c:v>43101</c:v>
                </c:pt>
                <c:pt idx="288">
                  <c:v>43132</c:v>
                </c:pt>
                <c:pt idx="289">
                  <c:v>43160</c:v>
                </c:pt>
                <c:pt idx="290">
                  <c:v>43191</c:v>
                </c:pt>
                <c:pt idx="291">
                  <c:v>43221</c:v>
                </c:pt>
                <c:pt idx="292">
                  <c:v>43252</c:v>
                </c:pt>
                <c:pt idx="293">
                  <c:v>43282</c:v>
                </c:pt>
                <c:pt idx="294">
                  <c:v>43313</c:v>
                </c:pt>
                <c:pt idx="295">
                  <c:v>43344</c:v>
                </c:pt>
                <c:pt idx="296">
                  <c:v>43374</c:v>
                </c:pt>
                <c:pt idx="297">
                  <c:v>43405</c:v>
                </c:pt>
                <c:pt idx="298">
                  <c:v>43435</c:v>
                </c:pt>
                <c:pt idx="299">
                  <c:v>43466</c:v>
                </c:pt>
                <c:pt idx="300">
                  <c:v>43497</c:v>
                </c:pt>
                <c:pt idx="301">
                  <c:v>43525</c:v>
                </c:pt>
                <c:pt idx="302">
                  <c:v>43556</c:v>
                </c:pt>
                <c:pt idx="303">
                  <c:v>43586</c:v>
                </c:pt>
              </c:numCache>
            </c:numRef>
          </c:cat>
          <c:val>
            <c:numRef>
              <c:f>'[m2.xls]FRED Graph'!$B$2:$B$305</c:f>
              <c:numCache>
                <c:formatCode>0.00</c:formatCode>
                <c:ptCount val="304"/>
                <c:pt idx="0">
                  <c:v>284629000</c:v>
                </c:pt>
                <c:pt idx="1">
                  <c:v>272252000</c:v>
                </c:pt>
                <c:pt idx="2">
                  <c:v>324848000</c:v>
                </c:pt>
                <c:pt idx="3">
                  <c:v>396915000</c:v>
                </c:pt>
                <c:pt idx="4">
                  <c:v>466733000</c:v>
                </c:pt>
                <c:pt idx="5">
                  <c:v>546057000</c:v>
                </c:pt>
                <c:pt idx="6">
                  <c:v>542607000</c:v>
                </c:pt>
                <c:pt idx="7">
                  <c:v>555614000</c:v>
                </c:pt>
                <c:pt idx="8">
                  <c:v>552523000</c:v>
                </c:pt>
                <c:pt idx="9">
                  <c:v>576816000</c:v>
                </c:pt>
                <c:pt idx="10">
                  <c:v>630348000</c:v>
                </c:pt>
                <c:pt idx="11">
                  <c:v>624872000</c:v>
                </c:pt>
                <c:pt idx="12">
                  <c:v>716798000</c:v>
                </c:pt>
                <c:pt idx="13">
                  <c:v>759544000</c:v>
                </c:pt>
                <c:pt idx="14">
                  <c:v>850549000</c:v>
                </c:pt>
                <c:pt idx="15">
                  <c:v>893612000</c:v>
                </c:pt>
                <c:pt idx="16">
                  <c:v>972397000</c:v>
                </c:pt>
                <c:pt idx="17">
                  <c:v>1047600000</c:v>
                </c:pt>
                <c:pt idx="18">
                  <c:v>1097032000</c:v>
                </c:pt>
                <c:pt idx="19">
                  <c:v>1113786000</c:v>
                </c:pt>
                <c:pt idx="20">
                  <c:v>1112633000</c:v>
                </c:pt>
                <c:pt idx="21">
                  <c:v>1180854000</c:v>
                </c:pt>
                <c:pt idx="22">
                  <c:v>1256632000</c:v>
                </c:pt>
                <c:pt idx="23">
                  <c:v>1284034000</c:v>
                </c:pt>
                <c:pt idx="24">
                  <c:v>1407026000</c:v>
                </c:pt>
                <c:pt idx="25">
                  <c:v>1425968000</c:v>
                </c:pt>
                <c:pt idx="26">
                  <c:v>1634452000</c:v>
                </c:pt>
                <c:pt idx="27">
                  <c:v>1678741000</c:v>
                </c:pt>
                <c:pt idx="28">
                  <c:v>1814553000</c:v>
                </c:pt>
                <c:pt idx="29">
                  <c:v>1902164000</c:v>
                </c:pt>
                <c:pt idx="30">
                  <c:v>2093265000</c:v>
                </c:pt>
                <c:pt idx="31">
                  <c:v>2263220000</c:v>
                </c:pt>
                <c:pt idx="32">
                  <c:v>2409232000</c:v>
                </c:pt>
                <c:pt idx="33">
                  <c:v>2508533000</c:v>
                </c:pt>
                <c:pt idx="34">
                  <c:v>2924893000</c:v>
                </c:pt>
                <c:pt idx="35">
                  <c:v>2896504000</c:v>
                </c:pt>
                <c:pt idx="36">
                  <c:v>3040907000</c:v>
                </c:pt>
                <c:pt idx="37">
                  <c:v>3238717000</c:v>
                </c:pt>
                <c:pt idx="38">
                  <c:v>3438592000</c:v>
                </c:pt>
                <c:pt idx="39">
                  <c:v>3549976000</c:v>
                </c:pt>
                <c:pt idx="40">
                  <c:v>3817520000</c:v>
                </c:pt>
                <c:pt idx="41">
                  <c:v>4049250000</c:v>
                </c:pt>
                <c:pt idx="42">
                  <c:v>4168155000</c:v>
                </c:pt>
                <c:pt idx="43">
                  <c:v>4566558000</c:v>
                </c:pt>
                <c:pt idx="44">
                  <c:v>4874230000</c:v>
                </c:pt>
                <c:pt idx="45">
                  <c:v>4871767000</c:v>
                </c:pt>
                <c:pt idx="46">
                  <c:v>5658800000</c:v>
                </c:pt>
                <c:pt idx="47">
                  <c:v>5731198000</c:v>
                </c:pt>
                <c:pt idx="48">
                  <c:v>5658182000</c:v>
                </c:pt>
                <c:pt idx="49">
                  <c:v>6108386000</c:v>
                </c:pt>
                <c:pt idx="50">
                  <c:v>6632751000</c:v>
                </c:pt>
                <c:pt idx="51">
                  <c:v>7048883000</c:v>
                </c:pt>
                <c:pt idx="52">
                  <c:v>7973087000</c:v>
                </c:pt>
                <c:pt idx="53">
                  <c:v>8592014000</c:v>
                </c:pt>
                <c:pt idx="54">
                  <c:v>8603802000</c:v>
                </c:pt>
                <c:pt idx="55">
                  <c:v>9157554000</c:v>
                </c:pt>
                <c:pt idx="56">
                  <c:v>9630454000</c:v>
                </c:pt>
                <c:pt idx="57">
                  <c:v>10141629000</c:v>
                </c:pt>
                <c:pt idx="58">
                  <c:v>11423198000</c:v>
                </c:pt>
                <c:pt idx="59">
                  <c:v>11719569000</c:v>
                </c:pt>
                <c:pt idx="60">
                  <c:v>12174365000</c:v>
                </c:pt>
                <c:pt idx="61">
                  <c:v>13102594000</c:v>
                </c:pt>
                <c:pt idx="62">
                  <c:v>13221197000</c:v>
                </c:pt>
                <c:pt idx="63">
                  <c:v>14027803000</c:v>
                </c:pt>
                <c:pt idx="64">
                  <c:v>15282614000</c:v>
                </c:pt>
                <c:pt idx="65">
                  <c:v>16438519000</c:v>
                </c:pt>
                <c:pt idx="66">
                  <c:v>17539547000</c:v>
                </c:pt>
                <c:pt idx="67">
                  <c:v>18550082000</c:v>
                </c:pt>
                <c:pt idx="68">
                  <c:v>19007244000</c:v>
                </c:pt>
                <c:pt idx="69">
                  <c:v>19632736000</c:v>
                </c:pt>
                <c:pt idx="70">
                  <c:v>22401831000</c:v>
                </c:pt>
                <c:pt idx="71">
                  <c:v>22870329000</c:v>
                </c:pt>
                <c:pt idx="72">
                  <c:v>22159198000</c:v>
                </c:pt>
                <c:pt idx="73">
                  <c:v>22440989000</c:v>
                </c:pt>
                <c:pt idx="74">
                  <c:v>23188237000</c:v>
                </c:pt>
                <c:pt idx="75">
                  <c:v>23096794000</c:v>
                </c:pt>
                <c:pt idx="76">
                  <c:v>24508902000</c:v>
                </c:pt>
                <c:pt idx="77">
                  <c:v>26642948000</c:v>
                </c:pt>
                <c:pt idx="78">
                  <c:v>26014559000</c:v>
                </c:pt>
                <c:pt idx="79">
                  <c:v>26490251000</c:v>
                </c:pt>
                <c:pt idx="80">
                  <c:v>27287078000</c:v>
                </c:pt>
                <c:pt idx="81">
                  <c:v>28503813000</c:v>
                </c:pt>
                <c:pt idx="82">
                  <c:v>31912095000</c:v>
                </c:pt>
                <c:pt idx="83">
                  <c:v>32202029000</c:v>
                </c:pt>
                <c:pt idx="84">
                  <c:v>35311355000</c:v>
                </c:pt>
                <c:pt idx="85">
                  <c:v>38487237000</c:v>
                </c:pt>
                <c:pt idx="86">
                  <c:v>38941957000</c:v>
                </c:pt>
                <c:pt idx="87">
                  <c:v>39096847000</c:v>
                </c:pt>
                <c:pt idx="88">
                  <c:v>40377691000</c:v>
                </c:pt>
                <c:pt idx="89">
                  <c:v>38282033000</c:v>
                </c:pt>
                <c:pt idx="90">
                  <c:v>40805064000</c:v>
                </c:pt>
                <c:pt idx="91">
                  <c:v>42112694000</c:v>
                </c:pt>
                <c:pt idx="92">
                  <c:v>42857471000</c:v>
                </c:pt>
                <c:pt idx="93">
                  <c:v>43879923000</c:v>
                </c:pt>
                <c:pt idx="94">
                  <c:v>47241075000</c:v>
                </c:pt>
                <c:pt idx="95">
                  <c:v>45756181000</c:v>
                </c:pt>
                <c:pt idx="96">
                  <c:v>48485606000</c:v>
                </c:pt>
                <c:pt idx="97">
                  <c:v>49514926000</c:v>
                </c:pt>
                <c:pt idx="98">
                  <c:v>50777834000</c:v>
                </c:pt>
                <c:pt idx="99">
                  <c:v>51794752000</c:v>
                </c:pt>
                <c:pt idx="100">
                  <c:v>53112804000</c:v>
                </c:pt>
                <c:pt idx="101">
                  <c:v>53982055000</c:v>
                </c:pt>
                <c:pt idx="102">
                  <c:v>53777195000</c:v>
                </c:pt>
                <c:pt idx="103">
                  <c:v>56180930000</c:v>
                </c:pt>
                <c:pt idx="104">
                  <c:v>57924441000</c:v>
                </c:pt>
                <c:pt idx="105">
                  <c:v>58874391000</c:v>
                </c:pt>
                <c:pt idx="106">
                  <c:v>61879759000</c:v>
                </c:pt>
                <c:pt idx="107">
                  <c:v>61000599000</c:v>
                </c:pt>
                <c:pt idx="108">
                  <c:v>61670537000</c:v>
                </c:pt>
                <c:pt idx="109">
                  <c:v>63775968000</c:v>
                </c:pt>
                <c:pt idx="110">
                  <c:v>62804208000</c:v>
                </c:pt>
                <c:pt idx="111">
                  <c:v>64664714000</c:v>
                </c:pt>
                <c:pt idx="112">
                  <c:v>67813827000</c:v>
                </c:pt>
                <c:pt idx="113">
                  <c:v>69912019000</c:v>
                </c:pt>
                <c:pt idx="114">
                  <c:v>71376431000</c:v>
                </c:pt>
                <c:pt idx="115">
                  <c:v>74970925000</c:v>
                </c:pt>
                <c:pt idx="116">
                  <c:v>77111813000</c:v>
                </c:pt>
                <c:pt idx="117">
                  <c:v>78796201000</c:v>
                </c:pt>
                <c:pt idx="118">
                  <c:v>82712966000</c:v>
                </c:pt>
                <c:pt idx="119">
                  <c:v>90436316000</c:v>
                </c:pt>
                <c:pt idx="120">
                  <c:v>89510444000</c:v>
                </c:pt>
                <c:pt idx="121">
                  <c:v>92551907000</c:v>
                </c:pt>
                <c:pt idx="122">
                  <c:v>95203537000</c:v>
                </c:pt>
                <c:pt idx="123">
                  <c:v>95633521000</c:v>
                </c:pt>
                <c:pt idx="124">
                  <c:v>97409577000</c:v>
                </c:pt>
                <c:pt idx="125">
                  <c:v>98373716000</c:v>
                </c:pt>
                <c:pt idx="126">
                  <c:v>100808321000</c:v>
                </c:pt>
                <c:pt idx="127">
                  <c:v>102914186000</c:v>
                </c:pt>
                <c:pt idx="128">
                  <c:v>104511632000</c:v>
                </c:pt>
                <c:pt idx="129">
                  <c:v>105450430000</c:v>
                </c:pt>
                <c:pt idx="130">
                  <c:v>108539246000</c:v>
                </c:pt>
                <c:pt idx="131">
                  <c:v>106096434000</c:v>
                </c:pt>
                <c:pt idx="132">
                  <c:v>108470081000</c:v>
                </c:pt>
                <c:pt idx="133">
                  <c:v>113719133000</c:v>
                </c:pt>
                <c:pt idx="134">
                  <c:v>117735754000</c:v>
                </c:pt>
                <c:pt idx="135">
                  <c:v>120541574000</c:v>
                </c:pt>
                <c:pt idx="136">
                  <c:v>126567918000</c:v>
                </c:pt>
                <c:pt idx="137">
                  <c:v>130646026000</c:v>
                </c:pt>
                <c:pt idx="138">
                  <c:v>134089319000</c:v>
                </c:pt>
                <c:pt idx="139">
                  <c:v>138520405000</c:v>
                </c:pt>
                <c:pt idx="140">
                  <c:v>144406974000</c:v>
                </c:pt>
                <c:pt idx="141">
                  <c:v>146553461000</c:v>
                </c:pt>
                <c:pt idx="142">
                  <c:v>238801377500</c:v>
                </c:pt>
                <c:pt idx="143">
                  <c:v>234781577500</c:v>
                </c:pt>
                <c:pt idx="144">
                  <c:v>239340348100</c:v>
                </c:pt>
                <c:pt idx="145">
                  <c:v>247906895600</c:v>
                </c:pt>
                <c:pt idx="146">
                  <c:v>252556462600</c:v>
                </c:pt>
                <c:pt idx="147">
                  <c:v>274641762300</c:v>
                </c:pt>
                <c:pt idx="148">
                  <c:v>278518255400</c:v>
                </c:pt>
                <c:pt idx="149">
                  <c:v>271258116300</c:v>
                </c:pt>
                <c:pt idx="150">
                  <c:v>275056947300</c:v>
                </c:pt>
                <c:pt idx="151">
                  <c:v>281859755100</c:v>
                </c:pt>
                <c:pt idx="152">
                  <c:v>283901921600</c:v>
                </c:pt>
                <c:pt idx="153">
                  <c:v>289899747400</c:v>
                </c:pt>
                <c:pt idx="154">
                  <c:v>297734742600</c:v>
                </c:pt>
                <c:pt idx="155">
                  <c:v>299256415400</c:v>
                </c:pt>
                <c:pt idx="156">
                  <c:v>301320358400</c:v>
                </c:pt>
                <c:pt idx="157">
                  <c:v>305514500600</c:v>
                </c:pt>
                <c:pt idx="158">
                  <c:v>310154079100</c:v>
                </c:pt>
                <c:pt idx="159">
                  <c:v>314302110400</c:v>
                </c:pt>
                <c:pt idx="160">
                  <c:v>320006674700</c:v>
                </c:pt>
                <c:pt idx="161">
                  <c:v>324278665200</c:v>
                </c:pt>
                <c:pt idx="162">
                  <c:v>329380436000</c:v>
                </c:pt>
                <c:pt idx="163">
                  <c:v>327465954200</c:v>
                </c:pt>
                <c:pt idx="164">
                  <c:v>328448263800</c:v>
                </c:pt>
                <c:pt idx="165">
                  <c:v>332502210000</c:v>
                </c:pt>
                <c:pt idx="166">
                  <c:v>344376750000</c:v>
                </c:pt>
                <c:pt idx="167">
                  <c:v>345039819300</c:v>
                </c:pt>
                <c:pt idx="168">
                  <c:v>351541278200</c:v>
                </c:pt>
                <c:pt idx="169">
                  <c:v>372435011000</c:v>
                </c:pt>
                <c:pt idx="170">
                  <c:v>374709014700</c:v>
                </c:pt>
                <c:pt idx="171">
                  <c:v>370137440000</c:v>
                </c:pt>
                <c:pt idx="172">
                  <c:v>379097979300</c:v>
                </c:pt>
                <c:pt idx="173">
                  <c:v>380641620600</c:v>
                </c:pt>
                <c:pt idx="174">
                  <c:v>381053390300</c:v>
                </c:pt>
                <c:pt idx="175">
                  <c:v>399314553900</c:v>
                </c:pt>
                <c:pt idx="176">
                  <c:v>414116681700</c:v>
                </c:pt>
                <c:pt idx="177">
                  <c:v>422482232000</c:v>
                </c:pt>
                <c:pt idx="178">
                  <c:v>436380000000</c:v>
                </c:pt>
                <c:pt idx="179">
                  <c:v>435510000000</c:v>
                </c:pt>
                <c:pt idx="180">
                  <c:v>444276688500</c:v>
                </c:pt>
                <c:pt idx="181">
                  <c:v>447061458200</c:v>
                </c:pt>
                <c:pt idx="182">
                  <c:v>439285000000</c:v>
                </c:pt>
                <c:pt idx="183">
                  <c:v>443839021400</c:v>
                </c:pt>
                <c:pt idx="184">
                  <c:v>450220461400</c:v>
                </c:pt>
                <c:pt idx="185">
                  <c:v>452153250200</c:v>
                </c:pt>
                <c:pt idx="186">
                  <c:v>457238233700</c:v>
                </c:pt>
                <c:pt idx="187">
                  <c:v>468103547000</c:v>
                </c:pt>
                <c:pt idx="188">
                  <c:v>471896473600</c:v>
                </c:pt>
                <c:pt idx="189">
                  <c:v>484503315800</c:v>
                </c:pt>
                <c:pt idx="190">
                  <c:v>493060974700</c:v>
                </c:pt>
                <c:pt idx="191">
                  <c:v>491925513800</c:v>
                </c:pt>
                <c:pt idx="192">
                  <c:v>500267349800</c:v>
                </c:pt>
                <c:pt idx="193">
                  <c:v>508028108100</c:v>
                </c:pt>
                <c:pt idx="194">
                  <c:v>506739803600</c:v>
                </c:pt>
                <c:pt idx="195">
                  <c:v>515038012500</c:v>
                </c:pt>
                <c:pt idx="196">
                  <c:v>532117275300</c:v>
                </c:pt>
                <c:pt idx="197">
                  <c:v>533291860800</c:v>
                </c:pt>
                <c:pt idx="198">
                  <c:v>537446141500</c:v>
                </c:pt>
                <c:pt idx="199">
                  <c:v>546077078800</c:v>
                </c:pt>
                <c:pt idx="200">
                  <c:v>551318230000</c:v>
                </c:pt>
                <c:pt idx="201">
                  <c:v>560599376500</c:v>
                </c:pt>
                <c:pt idx="202">
                  <c:v>587261177200</c:v>
                </c:pt>
                <c:pt idx="203">
                  <c:v>585506045100</c:v>
                </c:pt>
                <c:pt idx="204">
                  <c:v>600590792100</c:v>
                </c:pt>
                <c:pt idx="205">
                  <c:v>612916566290</c:v>
                </c:pt>
                <c:pt idx="206">
                  <c:v>615968600100</c:v>
                </c:pt>
                <c:pt idx="207">
                  <c:v>630708197200</c:v>
                </c:pt>
                <c:pt idx="208">
                  <c:v>640200126000</c:v>
                </c:pt>
                <c:pt idx="209">
                  <c:v>649011103800</c:v>
                </c:pt>
                <c:pt idx="210">
                  <c:v>661883185600</c:v>
                </c:pt>
                <c:pt idx="211">
                  <c:v>663929433100</c:v>
                </c:pt>
                <c:pt idx="212">
                  <c:v>658765336000</c:v>
                </c:pt>
                <c:pt idx="213">
                  <c:v>661090631640</c:v>
                </c:pt>
                <c:pt idx="214">
                  <c:v>674409578769</c:v>
                </c:pt>
                <c:pt idx="215">
                  <c:v>659931260100</c:v>
                </c:pt>
                <c:pt idx="216">
                  <c:v>663710786100</c:v>
                </c:pt>
                <c:pt idx="217">
                  <c:v>671835284200</c:v>
                </c:pt>
                <c:pt idx="218">
                  <c:v>674510598800</c:v>
                </c:pt>
                <c:pt idx="219">
                  <c:v>684010780900</c:v>
                </c:pt>
                <c:pt idx="220">
                  <c:v>694757351800</c:v>
                </c:pt>
                <c:pt idx="221">
                  <c:v>698705499800</c:v>
                </c:pt>
                <c:pt idx="222">
                  <c:v>705819743000</c:v>
                </c:pt>
                <c:pt idx="223">
                  <c:v>717634903500</c:v>
                </c:pt>
                <c:pt idx="224">
                  <c:v>726229681300</c:v>
                </c:pt>
                <c:pt idx="225">
                  <c:v>725095646300</c:v>
                </c:pt>
                <c:pt idx="226">
                  <c:v>743043392500</c:v>
                </c:pt>
                <c:pt idx="227">
                  <c:v>745255429800</c:v>
                </c:pt>
                <c:pt idx="228">
                  <c:v>752626677530</c:v>
                </c:pt>
                <c:pt idx="229">
                  <c:v>763323809340</c:v>
                </c:pt>
                <c:pt idx="230">
                  <c:v>772431427400</c:v>
                </c:pt>
                <c:pt idx="231">
                  <c:v>792035431410</c:v>
                </c:pt>
                <c:pt idx="232">
                  <c:v>807047862000</c:v>
                </c:pt>
                <c:pt idx="233">
                  <c:v>829742588430</c:v>
                </c:pt>
                <c:pt idx="234">
                  <c:v>848273736440</c:v>
                </c:pt>
                <c:pt idx="235">
                  <c:v>863518454810</c:v>
                </c:pt>
                <c:pt idx="236">
                  <c:v>868843322100</c:v>
                </c:pt>
                <c:pt idx="237">
                  <c:v>879344825180</c:v>
                </c:pt>
                <c:pt idx="238">
                  <c:v>908010895800</c:v>
                </c:pt>
                <c:pt idx="239">
                  <c:v>921305461320</c:v>
                </c:pt>
                <c:pt idx="240">
                  <c:v>922738136190</c:v>
                </c:pt>
                <c:pt idx="241">
                  <c:v>923284512780</c:v>
                </c:pt>
                <c:pt idx="242">
                  <c:v>926536218310</c:v>
                </c:pt>
                <c:pt idx="243">
                  <c:v>923975111500</c:v>
                </c:pt>
                <c:pt idx="244">
                  <c:v>942329275100</c:v>
                </c:pt>
                <c:pt idx="245">
                  <c:v>966997475420</c:v>
                </c:pt>
                <c:pt idx="246">
                  <c:v>967173483510</c:v>
                </c:pt>
                <c:pt idx="247">
                  <c:v>994181863500</c:v>
                </c:pt>
                <c:pt idx="248">
                  <c:v>984012983050</c:v>
                </c:pt>
                <c:pt idx="249">
                  <c:v>987533766970</c:v>
                </c:pt>
                <c:pt idx="250">
                  <c:v>1015896401047.02</c:v>
                </c:pt>
                <c:pt idx="251">
                  <c:v>1022057833110</c:v>
                </c:pt>
                <c:pt idx="252">
                  <c:v>1046179160340</c:v>
                </c:pt>
                <c:pt idx="253">
                  <c:v>1070387597786.3101</c:v>
                </c:pt>
                <c:pt idx="254">
                  <c:v>1098269027864.8199</c:v>
                </c:pt>
                <c:pt idx="255">
                  <c:v>1108586242382.25</c:v>
                </c:pt>
                <c:pt idx="256">
                  <c:v>1119496261932.6499</c:v>
                </c:pt>
                <c:pt idx="257">
                  <c:v>1148944779245.6001</c:v>
                </c:pt>
                <c:pt idx="258">
                  <c:v>1172420485020</c:v>
                </c:pt>
                <c:pt idx="259">
                  <c:v>1204691513480</c:v>
                </c:pt>
                <c:pt idx="260">
                  <c:v>1188074898690.6399</c:v>
                </c:pt>
                <c:pt idx="261">
                  <c:v>1179304856537.73</c:v>
                </c:pt>
                <c:pt idx="262">
                  <c:v>1189494063306.01</c:v>
                </c:pt>
                <c:pt idx="263">
                  <c:v>1197886694770</c:v>
                </c:pt>
                <c:pt idx="264">
                  <c:v>1206622265700</c:v>
                </c:pt>
                <c:pt idx="265">
                  <c:v>1220420386480</c:v>
                </c:pt>
                <c:pt idx="266">
                  <c:v>1223923880950</c:v>
                </c:pt>
                <c:pt idx="267">
                  <c:v>1249960910690</c:v>
                </c:pt>
                <c:pt idx="268">
                  <c:v>1261520713200</c:v>
                </c:pt>
                <c:pt idx="269">
                  <c:v>1282794989530</c:v>
                </c:pt>
                <c:pt idx="270">
                  <c:v>1283701666940</c:v>
                </c:pt>
                <c:pt idx="271">
                  <c:v>1301517511980</c:v>
                </c:pt>
                <c:pt idx="272">
                  <c:v>1321650539590</c:v>
                </c:pt>
                <c:pt idx="273">
                  <c:v>1367443723220</c:v>
                </c:pt>
                <c:pt idx="274">
                  <c:v>1406869628370</c:v>
                </c:pt>
                <c:pt idx="275">
                  <c:v>1426504620010</c:v>
                </c:pt>
                <c:pt idx="276">
                  <c:v>1407931449100</c:v>
                </c:pt>
                <c:pt idx="277">
                  <c:v>1448883729500</c:v>
                </c:pt>
                <c:pt idx="278">
                  <c:v>1476088668740</c:v>
                </c:pt>
                <c:pt idx="279">
                  <c:v>1491805075490</c:v>
                </c:pt>
                <c:pt idx="280">
                  <c:v>1516339665620</c:v>
                </c:pt>
              </c:numCache>
            </c:numRef>
          </c:val>
          <c:smooth val="0"/>
          <c:extLst>
            <c:ext xmlns:c16="http://schemas.microsoft.com/office/drawing/2014/chart" uri="{C3380CC4-5D6E-409C-BE32-E72D297353CC}">
              <c16:uniqueId val="{00000000-4706-7949-BCFD-5E912C387FC0}"/>
            </c:ext>
          </c:extLst>
        </c:ser>
        <c:dLbls>
          <c:showLegendKey val="0"/>
          <c:showVal val="0"/>
          <c:showCatName val="0"/>
          <c:showSerName val="0"/>
          <c:showPercent val="0"/>
          <c:showBubbleSize val="0"/>
        </c:dLbls>
        <c:marker val="1"/>
        <c:smooth val="0"/>
        <c:axId val="62560128"/>
        <c:axId val="62578688"/>
      </c:lineChart>
      <c:lineChart>
        <c:grouping val="standard"/>
        <c:varyColors val="0"/>
        <c:ser>
          <c:idx val="1"/>
          <c:order val="1"/>
          <c:tx>
            <c:strRef>
              <c:f>'[m2.xls]FRED Graph'!$C$1</c:f>
              <c:strCache>
                <c:ptCount val="1"/>
                <c:pt idx="0">
                  <c:v>نرخ برابری دلار </c:v>
                </c:pt>
              </c:strCache>
            </c:strRef>
          </c:tx>
          <c:spPr>
            <a:ln w="28575" cap="rnd">
              <a:solidFill>
                <a:schemeClr val="accent2"/>
              </a:solidFill>
              <a:round/>
            </a:ln>
            <a:effectLst/>
          </c:spPr>
          <c:marker>
            <c:symbol val="none"/>
          </c:marker>
          <c:cat>
            <c:numRef>
              <c:f>'[m2.xls]FRED Graph'!$A$2:$A$305</c:f>
              <c:numCache>
                <c:formatCode>yyyy\-mm\-dd</c:formatCode>
                <c:ptCount val="304"/>
                <c:pt idx="0">
                  <c:v>34366</c:v>
                </c:pt>
                <c:pt idx="1">
                  <c:v>34394</c:v>
                </c:pt>
                <c:pt idx="2">
                  <c:v>34425</c:v>
                </c:pt>
                <c:pt idx="3">
                  <c:v>34455</c:v>
                </c:pt>
                <c:pt idx="4">
                  <c:v>34486</c:v>
                </c:pt>
                <c:pt idx="5">
                  <c:v>34516</c:v>
                </c:pt>
                <c:pt idx="6">
                  <c:v>34547</c:v>
                </c:pt>
                <c:pt idx="7">
                  <c:v>34578</c:v>
                </c:pt>
                <c:pt idx="8">
                  <c:v>34608</c:v>
                </c:pt>
                <c:pt idx="9">
                  <c:v>34639</c:v>
                </c:pt>
                <c:pt idx="10">
                  <c:v>34669</c:v>
                </c:pt>
                <c:pt idx="11">
                  <c:v>34700</c:v>
                </c:pt>
                <c:pt idx="12">
                  <c:v>34731</c:v>
                </c:pt>
                <c:pt idx="13">
                  <c:v>34759</c:v>
                </c:pt>
                <c:pt idx="14">
                  <c:v>34790</c:v>
                </c:pt>
                <c:pt idx="15">
                  <c:v>34820</c:v>
                </c:pt>
                <c:pt idx="16">
                  <c:v>34851</c:v>
                </c:pt>
                <c:pt idx="17">
                  <c:v>34881</c:v>
                </c:pt>
                <c:pt idx="18">
                  <c:v>34912</c:v>
                </c:pt>
                <c:pt idx="19">
                  <c:v>34943</c:v>
                </c:pt>
                <c:pt idx="20">
                  <c:v>34973</c:v>
                </c:pt>
                <c:pt idx="21">
                  <c:v>35004</c:v>
                </c:pt>
                <c:pt idx="22">
                  <c:v>35034</c:v>
                </c:pt>
                <c:pt idx="23">
                  <c:v>35065</c:v>
                </c:pt>
                <c:pt idx="24">
                  <c:v>35096</c:v>
                </c:pt>
                <c:pt idx="25">
                  <c:v>35125</c:v>
                </c:pt>
                <c:pt idx="26">
                  <c:v>35156</c:v>
                </c:pt>
                <c:pt idx="27">
                  <c:v>35186</c:v>
                </c:pt>
                <c:pt idx="28">
                  <c:v>35217</c:v>
                </c:pt>
                <c:pt idx="29">
                  <c:v>35247</c:v>
                </c:pt>
                <c:pt idx="30">
                  <c:v>35278</c:v>
                </c:pt>
                <c:pt idx="31">
                  <c:v>35309</c:v>
                </c:pt>
                <c:pt idx="32">
                  <c:v>35339</c:v>
                </c:pt>
                <c:pt idx="33">
                  <c:v>35370</c:v>
                </c:pt>
                <c:pt idx="34">
                  <c:v>35400</c:v>
                </c:pt>
                <c:pt idx="35">
                  <c:v>35431</c:v>
                </c:pt>
                <c:pt idx="36">
                  <c:v>35462</c:v>
                </c:pt>
                <c:pt idx="37">
                  <c:v>35490</c:v>
                </c:pt>
                <c:pt idx="38">
                  <c:v>35521</c:v>
                </c:pt>
                <c:pt idx="39">
                  <c:v>35551</c:v>
                </c:pt>
                <c:pt idx="40">
                  <c:v>35582</c:v>
                </c:pt>
                <c:pt idx="41">
                  <c:v>35612</c:v>
                </c:pt>
                <c:pt idx="42">
                  <c:v>35643</c:v>
                </c:pt>
                <c:pt idx="43">
                  <c:v>35674</c:v>
                </c:pt>
                <c:pt idx="44">
                  <c:v>35704</c:v>
                </c:pt>
                <c:pt idx="45">
                  <c:v>35735</c:v>
                </c:pt>
                <c:pt idx="46">
                  <c:v>35765</c:v>
                </c:pt>
                <c:pt idx="47">
                  <c:v>35796</c:v>
                </c:pt>
                <c:pt idx="48">
                  <c:v>35827</c:v>
                </c:pt>
                <c:pt idx="49">
                  <c:v>35855</c:v>
                </c:pt>
                <c:pt idx="50">
                  <c:v>35886</c:v>
                </c:pt>
                <c:pt idx="51">
                  <c:v>35916</c:v>
                </c:pt>
                <c:pt idx="52">
                  <c:v>35947</c:v>
                </c:pt>
                <c:pt idx="53">
                  <c:v>35977</c:v>
                </c:pt>
                <c:pt idx="54">
                  <c:v>36008</c:v>
                </c:pt>
                <c:pt idx="55">
                  <c:v>36039</c:v>
                </c:pt>
                <c:pt idx="56">
                  <c:v>36069</c:v>
                </c:pt>
                <c:pt idx="57">
                  <c:v>36100</c:v>
                </c:pt>
                <c:pt idx="58">
                  <c:v>36130</c:v>
                </c:pt>
                <c:pt idx="59">
                  <c:v>36161</c:v>
                </c:pt>
                <c:pt idx="60">
                  <c:v>36192</c:v>
                </c:pt>
                <c:pt idx="61">
                  <c:v>36220</c:v>
                </c:pt>
                <c:pt idx="62">
                  <c:v>36251</c:v>
                </c:pt>
                <c:pt idx="63">
                  <c:v>36281</c:v>
                </c:pt>
                <c:pt idx="64">
                  <c:v>36312</c:v>
                </c:pt>
                <c:pt idx="65">
                  <c:v>36342</c:v>
                </c:pt>
                <c:pt idx="66">
                  <c:v>36373</c:v>
                </c:pt>
                <c:pt idx="67">
                  <c:v>36404</c:v>
                </c:pt>
                <c:pt idx="68">
                  <c:v>36434</c:v>
                </c:pt>
                <c:pt idx="69">
                  <c:v>36465</c:v>
                </c:pt>
                <c:pt idx="70">
                  <c:v>36495</c:v>
                </c:pt>
                <c:pt idx="71">
                  <c:v>36526</c:v>
                </c:pt>
                <c:pt idx="72">
                  <c:v>36557</c:v>
                </c:pt>
                <c:pt idx="73">
                  <c:v>36586</c:v>
                </c:pt>
                <c:pt idx="74">
                  <c:v>36617</c:v>
                </c:pt>
                <c:pt idx="75">
                  <c:v>36647</c:v>
                </c:pt>
                <c:pt idx="76">
                  <c:v>36678</c:v>
                </c:pt>
                <c:pt idx="77">
                  <c:v>36708</c:v>
                </c:pt>
                <c:pt idx="78">
                  <c:v>36739</c:v>
                </c:pt>
                <c:pt idx="79">
                  <c:v>36770</c:v>
                </c:pt>
                <c:pt idx="80">
                  <c:v>36800</c:v>
                </c:pt>
                <c:pt idx="81">
                  <c:v>36831</c:v>
                </c:pt>
                <c:pt idx="82">
                  <c:v>36861</c:v>
                </c:pt>
                <c:pt idx="83">
                  <c:v>36892</c:v>
                </c:pt>
                <c:pt idx="84">
                  <c:v>36923</c:v>
                </c:pt>
                <c:pt idx="85">
                  <c:v>36951</c:v>
                </c:pt>
                <c:pt idx="86">
                  <c:v>36982</c:v>
                </c:pt>
                <c:pt idx="87">
                  <c:v>37012</c:v>
                </c:pt>
                <c:pt idx="88">
                  <c:v>37043</c:v>
                </c:pt>
                <c:pt idx="89">
                  <c:v>37073</c:v>
                </c:pt>
                <c:pt idx="90">
                  <c:v>37104</c:v>
                </c:pt>
                <c:pt idx="91">
                  <c:v>37135</c:v>
                </c:pt>
                <c:pt idx="92">
                  <c:v>37165</c:v>
                </c:pt>
                <c:pt idx="93">
                  <c:v>37196</c:v>
                </c:pt>
                <c:pt idx="94">
                  <c:v>37226</c:v>
                </c:pt>
                <c:pt idx="95">
                  <c:v>37257</c:v>
                </c:pt>
                <c:pt idx="96">
                  <c:v>37288</c:v>
                </c:pt>
                <c:pt idx="97">
                  <c:v>37316</c:v>
                </c:pt>
                <c:pt idx="98">
                  <c:v>37347</c:v>
                </c:pt>
                <c:pt idx="99">
                  <c:v>37377</c:v>
                </c:pt>
                <c:pt idx="100">
                  <c:v>37408</c:v>
                </c:pt>
                <c:pt idx="101">
                  <c:v>37438</c:v>
                </c:pt>
                <c:pt idx="102">
                  <c:v>37469</c:v>
                </c:pt>
                <c:pt idx="103">
                  <c:v>37500</c:v>
                </c:pt>
                <c:pt idx="104">
                  <c:v>37530</c:v>
                </c:pt>
                <c:pt idx="105">
                  <c:v>37561</c:v>
                </c:pt>
                <c:pt idx="106">
                  <c:v>37591</c:v>
                </c:pt>
                <c:pt idx="107">
                  <c:v>37622</c:v>
                </c:pt>
                <c:pt idx="108">
                  <c:v>37653</c:v>
                </c:pt>
                <c:pt idx="109">
                  <c:v>37681</c:v>
                </c:pt>
                <c:pt idx="110">
                  <c:v>37712</c:v>
                </c:pt>
                <c:pt idx="111">
                  <c:v>37742</c:v>
                </c:pt>
                <c:pt idx="112">
                  <c:v>37773</c:v>
                </c:pt>
                <c:pt idx="113">
                  <c:v>37803</c:v>
                </c:pt>
                <c:pt idx="114">
                  <c:v>37834</c:v>
                </c:pt>
                <c:pt idx="115">
                  <c:v>37865</c:v>
                </c:pt>
                <c:pt idx="116">
                  <c:v>37895</c:v>
                </c:pt>
                <c:pt idx="117">
                  <c:v>37926</c:v>
                </c:pt>
                <c:pt idx="118">
                  <c:v>37956</c:v>
                </c:pt>
                <c:pt idx="119">
                  <c:v>37987</c:v>
                </c:pt>
                <c:pt idx="120">
                  <c:v>38018</c:v>
                </c:pt>
                <c:pt idx="121">
                  <c:v>38047</c:v>
                </c:pt>
                <c:pt idx="122">
                  <c:v>38078</c:v>
                </c:pt>
                <c:pt idx="123">
                  <c:v>38108</c:v>
                </c:pt>
                <c:pt idx="124">
                  <c:v>38139</c:v>
                </c:pt>
                <c:pt idx="125">
                  <c:v>38169</c:v>
                </c:pt>
                <c:pt idx="126">
                  <c:v>38200</c:v>
                </c:pt>
                <c:pt idx="127">
                  <c:v>38231</c:v>
                </c:pt>
                <c:pt idx="128">
                  <c:v>38261</c:v>
                </c:pt>
                <c:pt idx="129">
                  <c:v>38292</c:v>
                </c:pt>
                <c:pt idx="130">
                  <c:v>38322</c:v>
                </c:pt>
                <c:pt idx="131">
                  <c:v>38353</c:v>
                </c:pt>
                <c:pt idx="132">
                  <c:v>38384</c:v>
                </c:pt>
                <c:pt idx="133">
                  <c:v>38412</c:v>
                </c:pt>
                <c:pt idx="134">
                  <c:v>38443</c:v>
                </c:pt>
                <c:pt idx="135">
                  <c:v>38473</c:v>
                </c:pt>
                <c:pt idx="136">
                  <c:v>38504</c:v>
                </c:pt>
                <c:pt idx="137">
                  <c:v>38534</c:v>
                </c:pt>
                <c:pt idx="138">
                  <c:v>38565</c:v>
                </c:pt>
                <c:pt idx="139">
                  <c:v>38596</c:v>
                </c:pt>
                <c:pt idx="140">
                  <c:v>38626</c:v>
                </c:pt>
                <c:pt idx="141">
                  <c:v>38657</c:v>
                </c:pt>
                <c:pt idx="142">
                  <c:v>38687</c:v>
                </c:pt>
                <c:pt idx="143">
                  <c:v>38718</c:v>
                </c:pt>
                <c:pt idx="144">
                  <c:v>38749</c:v>
                </c:pt>
                <c:pt idx="145">
                  <c:v>38777</c:v>
                </c:pt>
                <c:pt idx="146">
                  <c:v>38808</c:v>
                </c:pt>
                <c:pt idx="147">
                  <c:v>38838</c:v>
                </c:pt>
                <c:pt idx="148">
                  <c:v>38869</c:v>
                </c:pt>
                <c:pt idx="149">
                  <c:v>38899</c:v>
                </c:pt>
                <c:pt idx="150">
                  <c:v>38930</c:v>
                </c:pt>
                <c:pt idx="151">
                  <c:v>38961</c:v>
                </c:pt>
                <c:pt idx="152">
                  <c:v>38991</c:v>
                </c:pt>
                <c:pt idx="153">
                  <c:v>39022</c:v>
                </c:pt>
                <c:pt idx="154">
                  <c:v>39052</c:v>
                </c:pt>
                <c:pt idx="155">
                  <c:v>39083</c:v>
                </c:pt>
                <c:pt idx="156">
                  <c:v>39114</c:v>
                </c:pt>
                <c:pt idx="157">
                  <c:v>39142</c:v>
                </c:pt>
                <c:pt idx="158">
                  <c:v>39173</c:v>
                </c:pt>
                <c:pt idx="159">
                  <c:v>39203</c:v>
                </c:pt>
                <c:pt idx="160">
                  <c:v>39234</c:v>
                </c:pt>
                <c:pt idx="161">
                  <c:v>39264</c:v>
                </c:pt>
                <c:pt idx="162">
                  <c:v>39295</c:v>
                </c:pt>
                <c:pt idx="163">
                  <c:v>39326</c:v>
                </c:pt>
                <c:pt idx="164">
                  <c:v>39356</c:v>
                </c:pt>
                <c:pt idx="165">
                  <c:v>39387</c:v>
                </c:pt>
                <c:pt idx="166">
                  <c:v>39417</c:v>
                </c:pt>
                <c:pt idx="167">
                  <c:v>39448</c:v>
                </c:pt>
                <c:pt idx="168">
                  <c:v>39479</c:v>
                </c:pt>
                <c:pt idx="169">
                  <c:v>39508</c:v>
                </c:pt>
                <c:pt idx="170">
                  <c:v>39539</c:v>
                </c:pt>
                <c:pt idx="171">
                  <c:v>39569</c:v>
                </c:pt>
                <c:pt idx="172">
                  <c:v>39600</c:v>
                </c:pt>
                <c:pt idx="173">
                  <c:v>39630</c:v>
                </c:pt>
                <c:pt idx="174">
                  <c:v>39661</c:v>
                </c:pt>
                <c:pt idx="175">
                  <c:v>39692</c:v>
                </c:pt>
                <c:pt idx="176">
                  <c:v>39722</c:v>
                </c:pt>
                <c:pt idx="177">
                  <c:v>39753</c:v>
                </c:pt>
                <c:pt idx="178">
                  <c:v>39783</c:v>
                </c:pt>
                <c:pt idx="179">
                  <c:v>39814</c:v>
                </c:pt>
                <c:pt idx="180">
                  <c:v>39845</c:v>
                </c:pt>
                <c:pt idx="181">
                  <c:v>39873</c:v>
                </c:pt>
                <c:pt idx="182">
                  <c:v>39904</c:v>
                </c:pt>
                <c:pt idx="183">
                  <c:v>39934</c:v>
                </c:pt>
                <c:pt idx="184">
                  <c:v>39965</c:v>
                </c:pt>
                <c:pt idx="185">
                  <c:v>39995</c:v>
                </c:pt>
                <c:pt idx="186">
                  <c:v>40026</c:v>
                </c:pt>
                <c:pt idx="187">
                  <c:v>40057</c:v>
                </c:pt>
                <c:pt idx="188">
                  <c:v>40087</c:v>
                </c:pt>
                <c:pt idx="189">
                  <c:v>40118</c:v>
                </c:pt>
                <c:pt idx="190">
                  <c:v>40148</c:v>
                </c:pt>
                <c:pt idx="191">
                  <c:v>40179</c:v>
                </c:pt>
                <c:pt idx="192">
                  <c:v>40210</c:v>
                </c:pt>
                <c:pt idx="193">
                  <c:v>40238</c:v>
                </c:pt>
                <c:pt idx="194">
                  <c:v>40269</c:v>
                </c:pt>
                <c:pt idx="195">
                  <c:v>40299</c:v>
                </c:pt>
                <c:pt idx="196">
                  <c:v>40330</c:v>
                </c:pt>
                <c:pt idx="197">
                  <c:v>40360</c:v>
                </c:pt>
                <c:pt idx="198">
                  <c:v>40391</c:v>
                </c:pt>
                <c:pt idx="199">
                  <c:v>40422</c:v>
                </c:pt>
                <c:pt idx="200">
                  <c:v>40452</c:v>
                </c:pt>
                <c:pt idx="201">
                  <c:v>40483</c:v>
                </c:pt>
                <c:pt idx="202">
                  <c:v>40513</c:v>
                </c:pt>
                <c:pt idx="203">
                  <c:v>40544</c:v>
                </c:pt>
                <c:pt idx="204">
                  <c:v>40575</c:v>
                </c:pt>
                <c:pt idx="205">
                  <c:v>40603</c:v>
                </c:pt>
                <c:pt idx="206">
                  <c:v>40634</c:v>
                </c:pt>
                <c:pt idx="207">
                  <c:v>40664</c:v>
                </c:pt>
                <c:pt idx="208">
                  <c:v>40695</c:v>
                </c:pt>
                <c:pt idx="209">
                  <c:v>40725</c:v>
                </c:pt>
                <c:pt idx="210">
                  <c:v>40756</c:v>
                </c:pt>
                <c:pt idx="211">
                  <c:v>40787</c:v>
                </c:pt>
                <c:pt idx="212">
                  <c:v>40817</c:v>
                </c:pt>
                <c:pt idx="213">
                  <c:v>40848</c:v>
                </c:pt>
                <c:pt idx="214">
                  <c:v>40878</c:v>
                </c:pt>
                <c:pt idx="215">
                  <c:v>40909</c:v>
                </c:pt>
                <c:pt idx="216">
                  <c:v>40940</c:v>
                </c:pt>
                <c:pt idx="217">
                  <c:v>40969</c:v>
                </c:pt>
                <c:pt idx="218">
                  <c:v>41000</c:v>
                </c:pt>
                <c:pt idx="219">
                  <c:v>41030</c:v>
                </c:pt>
                <c:pt idx="220">
                  <c:v>41061</c:v>
                </c:pt>
                <c:pt idx="221">
                  <c:v>41091</c:v>
                </c:pt>
                <c:pt idx="222">
                  <c:v>41122</c:v>
                </c:pt>
                <c:pt idx="223">
                  <c:v>41153</c:v>
                </c:pt>
                <c:pt idx="224">
                  <c:v>41183</c:v>
                </c:pt>
                <c:pt idx="225">
                  <c:v>41214</c:v>
                </c:pt>
                <c:pt idx="226">
                  <c:v>41244</c:v>
                </c:pt>
                <c:pt idx="227">
                  <c:v>41275</c:v>
                </c:pt>
                <c:pt idx="228">
                  <c:v>41306</c:v>
                </c:pt>
                <c:pt idx="229">
                  <c:v>41334</c:v>
                </c:pt>
                <c:pt idx="230">
                  <c:v>41365</c:v>
                </c:pt>
                <c:pt idx="231">
                  <c:v>41395</c:v>
                </c:pt>
                <c:pt idx="232">
                  <c:v>41426</c:v>
                </c:pt>
                <c:pt idx="233">
                  <c:v>41456</c:v>
                </c:pt>
                <c:pt idx="234">
                  <c:v>41487</c:v>
                </c:pt>
                <c:pt idx="235">
                  <c:v>41518</c:v>
                </c:pt>
                <c:pt idx="236">
                  <c:v>41548</c:v>
                </c:pt>
                <c:pt idx="237">
                  <c:v>41579</c:v>
                </c:pt>
                <c:pt idx="238">
                  <c:v>41609</c:v>
                </c:pt>
                <c:pt idx="239">
                  <c:v>41640</c:v>
                </c:pt>
                <c:pt idx="240">
                  <c:v>41671</c:v>
                </c:pt>
                <c:pt idx="241">
                  <c:v>41699</c:v>
                </c:pt>
                <c:pt idx="242">
                  <c:v>41730</c:v>
                </c:pt>
                <c:pt idx="243">
                  <c:v>41760</c:v>
                </c:pt>
                <c:pt idx="244">
                  <c:v>41791</c:v>
                </c:pt>
                <c:pt idx="245">
                  <c:v>41821</c:v>
                </c:pt>
                <c:pt idx="246">
                  <c:v>41852</c:v>
                </c:pt>
                <c:pt idx="247">
                  <c:v>41883</c:v>
                </c:pt>
                <c:pt idx="248">
                  <c:v>41913</c:v>
                </c:pt>
                <c:pt idx="249">
                  <c:v>41944</c:v>
                </c:pt>
                <c:pt idx="250">
                  <c:v>41974</c:v>
                </c:pt>
                <c:pt idx="251">
                  <c:v>42005</c:v>
                </c:pt>
                <c:pt idx="252">
                  <c:v>42036</c:v>
                </c:pt>
                <c:pt idx="253">
                  <c:v>42064</c:v>
                </c:pt>
                <c:pt idx="254">
                  <c:v>42095</c:v>
                </c:pt>
                <c:pt idx="255">
                  <c:v>42125</c:v>
                </c:pt>
                <c:pt idx="256">
                  <c:v>42156</c:v>
                </c:pt>
                <c:pt idx="257">
                  <c:v>42186</c:v>
                </c:pt>
                <c:pt idx="258">
                  <c:v>42217</c:v>
                </c:pt>
                <c:pt idx="259">
                  <c:v>42248</c:v>
                </c:pt>
                <c:pt idx="260">
                  <c:v>42278</c:v>
                </c:pt>
                <c:pt idx="261">
                  <c:v>42309</c:v>
                </c:pt>
                <c:pt idx="262">
                  <c:v>42339</c:v>
                </c:pt>
                <c:pt idx="263">
                  <c:v>42370</c:v>
                </c:pt>
                <c:pt idx="264">
                  <c:v>42401</c:v>
                </c:pt>
                <c:pt idx="265">
                  <c:v>42430</c:v>
                </c:pt>
                <c:pt idx="266">
                  <c:v>42461</c:v>
                </c:pt>
                <c:pt idx="267">
                  <c:v>42491</c:v>
                </c:pt>
                <c:pt idx="268">
                  <c:v>42522</c:v>
                </c:pt>
                <c:pt idx="269">
                  <c:v>42552</c:v>
                </c:pt>
                <c:pt idx="270">
                  <c:v>42583</c:v>
                </c:pt>
                <c:pt idx="271">
                  <c:v>42614</c:v>
                </c:pt>
                <c:pt idx="272">
                  <c:v>42644</c:v>
                </c:pt>
                <c:pt idx="273">
                  <c:v>42675</c:v>
                </c:pt>
                <c:pt idx="274">
                  <c:v>42705</c:v>
                </c:pt>
                <c:pt idx="275">
                  <c:v>42736</c:v>
                </c:pt>
                <c:pt idx="276">
                  <c:v>42767</c:v>
                </c:pt>
                <c:pt idx="277">
                  <c:v>42795</c:v>
                </c:pt>
                <c:pt idx="278">
                  <c:v>42826</c:v>
                </c:pt>
                <c:pt idx="279">
                  <c:v>42856</c:v>
                </c:pt>
                <c:pt idx="280">
                  <c:v>42887</c:v>
                </c:pt>
                <c:pt idx="281">
                  <c:v>42917</c:v>
                </c:pt>
                <c:pt idx="282">
                  <c:v>42948</c:v>
                </c:pt>
                <c:pt idx="283">
                  <c:v>42979</c:v>
                </c:pt>
                <c:pt idx="284">
                  <c:v>43009</c:v>
                </c:pt>
                <c:pt idx="285">
                  <c:v>43040</c:v>
                </c:pt>
                <c:pt idx="286">
                  <c:v>43070</c:v>
                </c:pt>
                <c:pt idx="287">
                  <c:v>43101</c:v>
                </c:pt>
                <c:pt idx="288">
                  <c:v>43132</c:v>
                </c:pt>
                <c:pt idx="289">
                  <c:v>43160</c:v>
                </c:pt>
                <c:pt idx="290">
                  <c:v>43191</c:v>
                </c:pt>
                <c:pt idx="291">
                  <c:v>43221</c:v>
                </c:pt>
                <c:pt idx="292">
                  <c:v>43252</c:v>
                </c:pt>
                <c:pt idx="293">
                  <c:v>43282</c:v>
                </c:pt>
                <c:pt idx="294">
                  <c:v>43313</c:v>
                </c:pt>
                <c:pt idx="295">
                  <c:v>43344</c:v>
                </c:pt>
                <c:pt idx="296">
                  <c:v>43374</c:v>
                </c:pt>
                <c:pt idx="297">
                  <c:v>43405</c:v>
                </c:pt>
                <c:pt idx="298">
                  <c:v>43435</c:v>
                </c:pt>
                <c:pt idx="299">
                  <c:v>43466</c:v>
                </c:pt>
                <c:pt idx="300">
                  <c:v>43497</c:v>
                </c:pt>
                <c:pt idx="301">
                  <c:v>43525</c:v>
                </c:pt>
                <c:pt idx="302">
                  <c:v>43556</c:v>
                </c:pt>
                <c:pt idx="303">
                  <c:v>43586</c:v>
                </c:pt>
              </c:numCache>
            </c:numRef>
          </c:cat>
          <c:val>
            <c:numRef>
              <c:f>'[m2.xls]FRED Graph'!$C$2:$C$305</c:f>
              <c:numCache>
                <c:formatCode>0.00</c:formatCode>
                <c:ptCount val="304"/>
                <c:pt idx="0">
                  <c:v>1.770449E-2</c:v>
                </c:pt>
                <c:pt idx="1">
                  <c:v>2.0587266904761901E-2</c:v>
                </c:pt>
                <c:pt idx="2">
                  <c:v>3.3302984421052603E-2</c:v>
                </c:pt>
                <c:pt idx="3">
                  <c:v>3.3774136363636402E-2</c:v>
                </c:pt>
                <c:pt idx="4">
                  <c:v>3.1726636363636401E-2</c:v>
                </c:pt>
                <c:pt idx="5">
                  <c:v>3.1010571428571401E-2</c:v>
                </c:pt>
                <c:pt idx="6">
                  <c:v>3.1772608695652203E-2</c:v>
                </c:pt>
                <c:pt idx="7">
                  <c:v>3.3971045454545497E-2</c:v>
                </c:pt>
                <c:pt idx="8">
                  <c:v>3.48597E-2</c:v>
                </c:pt>
                <c:pt idx="9">
                  <c:v>3.6280149999999997E-2</c:v>
                </c:pt>
                <c:pt idx="10">
                  <c:v>3.7184315789473697E-2</c:v>
                </c:pt>
                <c:pt idx="11">
                  <c:v>3.98477619047619E-2</c:v>
                </c:pt>
                <c:pt idx="12">
                  <c:v>4.1025150000000003E-2</c:v>
                </c:pt>
                <c:pt idx="13">
                  <c:v>4.1722826086956502E-2</c:v>
                </c:pt>
                <c:pt idx="14">
                  <c:v>4.2275210526315797E-2</c:v>
                </c:pt>
                <c:pt idx="15">
                  <c:v>4.3050545454545501E-2</c:v>
                </c:pt>
                <c:pt idx="16">
                  <c:v>4.32074545454545E-2</c:v>
                </c:pt>
                <c:pt idx="17">
                  <c:v>4.4458650000000002E-2</c:v>
                </c:pt>
                <c:pt idx="18">
                  <c:v>4.66487272727273E-2</c:v>
                </c:pt>
                <c:pt idx="19">
                  <c:v>4.7787857142857097E-2</c:v>
                </c:pt>
                <c:pt idx="20">
                  <c:v>4.9982659090909098E-2</c:v>
                </c:pt>
                <c:pt idx="21">
                  <c:v>5.2344142857142902E-2</c:v>
                </c:pt>
                <c:pt idx="22">
                  <c:v>5.6510289473684201E-2</c:v>
                </c:pt>
                <c:pt idx="23">
                  <c:v>6.0583204545454503E-2</c:v>
                </c:pt>
                <c:pt idx="24">
                  <c:v>6.4092023809523793E-2</c:v>
                </c:pt>
                <c:pt idx="25">
                  <c:v>6.8276380952380894E-2</c:v>
                </c:pt>
                <c:pt idx="26">
                  <c:v>7.2867595238095204E-2</c:v>
                </c:pt>
                <c:pt idx="27">
                  <c:v>7.6673631578947396E-2</c:v>
                </c:pt>
                <c:pt idx="28">
                  <c:v>7.9620725000000003E-2</c:v>
                </c:pt>
                <c:pt idx="29">
                  <c:v>8.2709847826086993E-2</c:v>
                </c:pt>
                <c:pt idx="30">
                  <c:v>8.4946268181818205E-2</c:v>
                </c:pt>
                <c:pt idx="31">
                  <c:v>8.8822238095238107E-2</c:v>
                </c:pt>
                <c:pt idx="32">
                  <c:v>9.3810043478260899E-2</c:v>
                </c:pt>
                <c:pt idx="33">
                  <c:v>9.8440666666666704E-2</c:v>
                </c:pt>
                <c:pt idx="34">
                  <c:v>0.104529425</c:v>
                </c:pt>
                <c:pt idx="35">
                  <c:v>0.11212681818181799</c:v>
                </c:pt>
                <c:pt idx="36">
                  <c:v>0.11896725</c:v>
                </c:pt>
                <c:pt idx="37">
                  <c:v>0.12488647619047601</c:v>
                </c:pt>
                <c:pt idx="38">
                  <c:v>0.131148571428571</c:v>
                </c:pt>
                <c:pt idx="39">
                  <c:v>0.13714375000000001</c:v>
                </c:pt>
                <c:pt idx="40">
                  <c:v>0.14407928571428599</c:v>
                </c:pt>
                <c:pt idx="41">
                  <c:v>0.153179173913043</c:v>
                </c:pt>
                <c:pt idx="42">
                  <c:v>0.16327349999999999</c:v>
                </c:pt>
                <c:pt idx="43">
                  <c:v>0.170128095238095</c:v>
                </c:pt>
                <c:pt idx="44">
                  <c:v>0.178061391304348</c:v>
                </c:pt>
                <c:pt idx="45">
                  <c:v>0.18711815789473699</c:v>
                </c:pt>
                <c:pt idx="46">
                  <c:v>0.1990265</c:v>
                </c:pt>
                <c:pt idx="47">
                  <c:v>0.21194095238095201</c:v>
                </c:pt>
                <c:pt idx="48">
                  <c:v>0.22313025</c:v>
                </c:pt>
                <c:pt idx="49">
                  <c:v>0.235430227272727</c:v>
                </c:pt>
                <c:pt idx="50">
                  <c:v>0.24568804999999999</c:v>
                </c:pt>
                <c:pt idx="51">
                  <c:v>0.25215300000000002</c:v>
                </c:pt>
                <c:pt idx="52">
                  <c:v>0.26066818181818202</c:v>
                </c:pt>
                <c:pt idx="53">
                  <c:v>0.26826239130434798</c:v>
                </c:pt>
                <c:pt idx="54">
                  <c:v>0.273320476190476</c:v>
                </c:pt>
                <c:pt idx="55">
                  <c:v>0.275260454545455</c:v>
                </c:pt>
                <c:pt idx="56">
                  <c:v>0.27891840909090898</c:v>
                </c:pt>
                <c:pt idx="57">
                  <c:v>0.294292</c:v>
                </c:pt>
                <c:pt idx="58">
                  <c:v>0.30660681818181801</c:v>
                </c:pt>
                <c:pt idx="59">
                  <c:v>0.32185754999999999</c:v>
                </c:pt>
                <c:pt idx="60">
                  <c:v>0.34175034999999998</c:v>
                </c:pt>
                <c:pt idx="61">
                  <c:v>0.36145795652173901</c:v>
                </c:pt>
                <c:pt idx="62">
                  <c:v>0.38037175000000001</c:v>
                </c:pt>
                <c:pt idx="63">
                  <c:v>0.39512971428571397</c:v>
                </c:pt>
                <c:pt idx="64">
                  <c:v>0.41240377272727302</c:v>
                </c:pt>
                <c:pt idx="65">
                  <c:v>0.42634949999999999</c:v>
                </c:pt>
                <c:pt idx="66">
                  <c:v>0.436740863636364</c:v>
                </c:pt>
                <c:pt idx="67">
                  <c:v>0.45496568181818198</c:v>
                </c:pt>
                <c:pt idx="68">
                  <c:v>0.46943523809523802</c:v>
                </c:pt>
                <c:pt idx="69">
                  <c:v>0.49890714285714299</c:v>
                </c:pt>
                <c:pt idx="70">
                  <c:v>0.52843880952380995</c:v>
                </c:pt>
                <c:pt idx="71">
                  <c:v>0.54480249999999997</c:v>
                </c:pt>
                <c:pt idx="72">
                  <c:v>0.56303952380952405</c:v>
                </c:pt>
                <c:pt idx="73">
                  <c:v>0.580068695652174</c:v>
                </c:pt>
                <c:pt idx="74">
                  <c:v>0.59540625000000003</c:v>
                </c:pt>
                <c:pt idx="75">
                  <c:v>0.61736521739130401</c:v>
                </c:pt>
                <c:pt idx="76">
                  <c:v>0.61586977272727295</c:v>
                </c:pt>
                <c:pt idx="77">
                  <c:v>0.62727714285714298</c:v>
                </c:pt>
                <c:pt idx="78">
                  <c:v>0.64508760869565196</c:v>
                </c:pt>
                <c:pt idx="79">
                  <c:v>0.66452025000000003</c:v>
                </c:pt>
                <c:pt idx="80">
                  <c:v>0.676761136363636</c:v>
                </c:pt>
                <c:pt idx="81">
                  <c:v>0.68405727272727301</c:v>
                </c:pt>
                <c:pt idx="82">
                  <c:v>0.67764824999999995</c:v>
                </c:pt>
                <c:pt idx="83">
                  <c:v>0.67096127272727302</c:v>
                </c:pt>
                <c:pt idx="84">
                  <c:v>0.75282375000000001</c:v>
                </c:pt>
                <c:pt idx="85">
                  <c:v>0.95902727272727295</c:v>
                </c:pt>
                <c:pt idx="86">
                  <c:v>1.2144250000000001</c:v>
                </c:pt>
                <c:pt idx="87">
                  <c:v>1.1392152173912999</c:v>
                </c:pt>
                <c:pt idx="88">
                  <c:v>1.2188333333333301</c:v>
                </c:pt>
                <c:pt idx="89">
                  <c:v>1.32375</c:v>
                </c:pt>
                <c:pt idx="90">
                  <c:v>1.39980434782609</c:v>
                </c:pt>
                <c:pt idx="91">
                  <c:v>1.473325</c:v>
                </c:pt>
                <c:pt idx="92">
                  <c:v>1.6065</c:v>
                </c:pt>
                <c:pt idx="93">
                  <c:v>1.52536363636364</c:v>
                </c:pt>
                <c:pt idx="94">
                  <c:v>1.45519444444444</c:v>
                </c:pt>
                <c:pt idx="95">
                  <c:v>1.3747727272727299</c:v>
                </c:pt>
                <c:pt idx="96">
                  <c:v>1.360225</c:v>
                </c:pt>
                <c:pt idx="97">
                  <c:v>1.3612380952381</c:v>
                </c:pt>
                <c:pt idx="98">
                  <c:v>1.3242045454545499</c:v>
                </c:pt>
                <c:pt idx="99">
                  <c:v>1.39789130434783</c:v>
                </c:pt>
                <c:pt idx="100">
                  <c:v>1.5293000000000001</c:v>
                </c:pt>
                <c:pt idx="101">
                  <c:v>1.65790217391304</c:v>
                </c:pt>
                <c:pt idx="102">
                  <c:v>1.6435</c:v>
                </c:pt>
                <c:pt idx="103">
                  <c:v>1.6543412857142901</c:v>
                </c:pt>
                <c:pt idx="104">
                  <c:v>1.65605582608696</c:v>
                </c:pt>
                <c:pt idx="105">
                  <c:v>1.6095225714285699</c:v>
                </c:pt>
                <c:pt idx="106">
                  <c:v>1.57915294736842</c:v>
                </c:pt>
                <c:pt idx="107">
                  <c:v>1.6632743181818199</c:v>
                </c:pt>
                <c:pt idx="108">
                  <c:v>1.63141175</c:v>
                </c:pt>
                <c:pt idx="109">
                  <c:v>1.6631600952381</c:v>
                </c:pt>
                <c:pt idx="110">
                  <c:v>1.6293678181818201</c:v>
                </c:pt>
                <c:pt idx="111">
                  <c:v>1.4922165909090901</c:v>
                </c:pt>
                <c:pt idx="112">
                  <c:v>1.42671042857143</c:v>
                </c:pt>
                <c:pt idx="113">
                  <c:v>1.4035157826086999</c:v>
                </c:pt>
                <c:pt idx="114">
                  <c:v>1.40480461904762</c:v>
                </c:pt>
                <c:pt idx="115">
                  <c:v>1.3769003636363599</c:v>
                </c:pt>
                <c:pt idx="116">
                  <c:v>1.4320492608695701</c:v>
                </c:pt>
                <c:pt idx="117">
                  <c:v>1.4725169499999999</c:v>
                </c:pt>
                <c:pt idx="118">
                  <c:v>1.4345710476190501</c:v>
                </c:pt>
                <c:pt idx="119">
                  <c:v>1.34825223809524</c:v>
                </c:pt>
                <c:pt idx="120">
                  <c:v>1.3298715999999999</c:v>
                </c:pt>
                <c:pt idx="121">
                  <c:v>1.31987295652174</c:v>
                </c:pt>
                <c:pt idx="122">
                  <c:v>1.35984136363636</c:v>
                </c:pt>
                <c:pt idx="123">
                  <c:v>1.5109233809523801</c:v>
                </c:pt>
                <c:pt idx="124">
                  <c:v>1.4936255000000001</c:v>
                </c:pt>
                <c:pt idx="125">
                  <c:v>1.4563381363636401</c:v>
                </c:pt>
                <c:pt idx="126">
                  <c:v>1.4798355000000001</c:v>
                </c:pt>
                <c:pt idx="127">
                  <c:v>1.4976590909090901</c:v>
                </c:pt>
                <c:pt idx="128">
                  <c:v>1.4827809523809501</c:v>
                </c:pt>
                <c:pt idx="129">
                  <c:v>1.4435136363636401</c:v>
                </c:pt>
                <c:pt idx="130">
                  <c:v>1.3894304347826101</c:v>
                </c:pt>
                <c:pt idx="131">
                  <c:v>1.3484190476190501</c:v>
                </c:pt>
                <c:pt idx="132">
                  <c:v>1.3076049999999999</c:v>
                </c:pt>
                <c:pt idx="133">
                  <c:v>1.3079000000000001</c:v>
                </c:pt>
                <c:pt idx="134">
                  <c:v>1.3548571428571401</c:v>
                </c:pt>
                <c:pt idx="135">
                  <c:v>1.36401818181818</c:v>
                </c:pt>
                <c:pt idx="136">
                  <c:v>1.3537136363636399</c:v>
                </c:pt>
                <c:pt idx="137">
                  <c:v>1.3354250000000001</c:v>
                </c:pt>
                <c:pt idx="138">
                  <c:v>1.3397347826087</c:v>
                </c:pt>
                <c:pt idx="139">
                  <c:v>1.3342681818181801</c:v>
                </c:pt>
                <c:pt idx="140">
                  <c:v>1.3511761904761901</c:v>
                </c:pt>
                <c:pt idx="141">
                  <c:v>1.3531181818181801</c:v>
                </c:pt>
                <c:pt idx="142">
                  <c:v>1.34533636363636</c:v>
                </c:pt>
                <c:pt idx="143">
                  <c:v>1.3268636363636399</c:v>
                </c:pt>
                <c:pt idx="144">
                  <c:v>1.319445</c:v>
                </c:pt>
                <c:pt idx="145">
                  <c:v>1.33027826086957</c:v>
                </c:pt>
                <c:pt idx="146">
                  <c:v>1.32961</c:v>
                </c:pt>
                <c:pt idx="147">
                  <c:v>1.4276913043478301</c:v>
                </c:pt>
                <c:pt idx="148">
                  <c:v>1.5973727272727301</c:v>
                </c:pt>
                <c:pt idx="149">
                  <c:v>1.5465619047618999</c:v>
                </c:pt>
                <c:pt idx="150">
                  <c:v>1.4601173913043499</c:v>
                </c:pt>
                <c:pt idx="151">
                  <c:v>1.47449047619048</c:v>
                </c:pt>
                <c:pt idx="152">
                  <c:v>1.4699818181818201</c:v>
                </c:pt>
                <c:pt idx="153">
                  <c:v>1.45065</c:v>
                </c:pt>
                <c:pt idx="154">
                  <c:v>1.42639047619048</c:v>
                </c:pt>
                <c:pt idx="155">
                  <c:v>1.4186826086956501</c:v>
                </c:pt>
                <c:pt idx="156">
                  <c:v>1.39022</c:v>
                </c:pt>
                <c:pt idx="157">
                  <c:v>1.4013727272727301</c:v>
                </c:pt>
                <c:pt idx="158">
                  <c:v>1.3534285714285701</c:v>
                </c:pt>
                <c:pt idx="159">
                  <c:v>1.33083913043478</c:v>
                </c:pt>
                <c:pt idx="160">
                  <c:v>1.3146047619047601</c:v>
                </c:pt>
                <c:pt idx="161">
                  <c:v>1.2746090909090899</c:v>
                </c:pt>
                <c:pt idx="162">
                  <c:v>1.3060086956521699</c:v>
                </c:pt>
                <c:pt idx="163">
                  <c:v>1.256975</c:v>
                </c:pt>
                <c:pt idx="164">
                  <c:v>1.1938347826086999</c:v>
                </c:pt>
                <c:pt idx="165">
                  <c:v>1.18474090909091</c:v>
                </c:pt>
                <c:pt idx="166">
                  <c:v>1.1733095238095199</c:v>
                </c:pt>
                <c:pt idx="167">
                  <c:v>1.17047391304348</c:v>
                </c:pt>
                <c:pt idx="168">
                  <c:v>1.18924761904762</c:v>
                </c:pt>
                <c:pt idx="169">
                  <c:v>1.2378904761904801</c:v>
                </c:pt>
                <c:pt idx="170">
                  <c:v>1.29549545454545</c:v>
                </c:pt>
                <c:pt idx="171">
                  <c:v>1.24273636363636</c:v>
                </c:pt>
                <c:pt idx="172">
                  <c:v>1.2283666666666699</c:v>
                </c:pt>
                <c:pt idx="173">
                  <c:v>1.2072478260869599</c:v>
                </c:pt>
                <c:pt idx="174">
                  <c:v>1.17353333333333</c:v>
                </c:pt>
                <c:pt idx="175">
                  <c:v>1.2323181818181801</c:v>
                </c:pt>
                <c:pt idx="176">
                  <c:v>1.4788217391304299</c:v>
                </c:pt>
                <c:pt idx="177">
                  <c:v>1.587955</c:v>
                </c:pt>
                <c:pt idx="178">
                  <c:v>1.54125217391304</c:v>
                </c:pt>
                <c:pt idx="179">
                  <c:v>1.5946357142857099</c:v>
                </c:pt>
                <c:pt idx="180">
                  <c:v>1.6550050000000001</c:v>
                </c:pt>
                <c:pt idx="181">
                  <c:v>1.7041181818181801</c:v>
                </c:pt>
                <c:pt idx="182">
                  <c:v>1.60034090909091</c:v>
                </c:pt>
                <c:pt idx="183">
                  <c:v>1.55112380952381</c:v>
                </c:pt>
                <c:pt idx="184">
                  <c:v>1.53935</c:v>
                </c:pt>
                <c:pt idx="185">
                  <c:v>1.51127391304348</c:v>
                </c:pt>
                <c:pt idx="186">
                  <c:v>1.48048571428571</c:v>
                </c:pt>
                <c:pt idx="187">
                  <c:v>1.48283636363636</c:v>
                </c:pt>
                <c:pt idx="188">
                  <c:v>1.46330909090909</c:v>
                </c:pt>
                <c:pt idx="189">
                  <c:v>1.48025238095238</c:v>
                </c:pt>
                <c:pt idx="190">
                  <c:v>1.4997</c:v>
                </c:pt>
                <c:pt idx="191">
                  <c:v>1.4671190476190501</c:v>
                </c:pt>
                <c:pt idx="192">
                  <c:v>1.5082100000000001</c:v>
                </c:pt>
                <c:pt idx="193">
                  <c:v>1.5274260869565199</c:v>
                </c:pt>
                <c:pt idx="194">
                  <c:v>1.48538636363636</c:v>
                </c:pt>
                <c:pt idx="195">
                  <c:v>1.54101904761905</c:v>
                </c:pt>
                <c:pt idx="196">
                  <c:v>1.5697000000000001</c:v>
                </c:pt>
                <c:pt idx="197">
                  <c:v>1.5331681818181799</c:v>
                </c:pt>
                <c:pt idx="198">
                  <c:v>1.50325</c:v>
                </c:pt>
                <c:pt idx="199">
                  <c:v>1.4866999999999999</c:v>
                </c:pt>
                <c:pt idx="200">
                  <c:v>1.4183809523809501</c:v>
                </c:pt>
                <c:pt idx="201">
                  <c:v>1.4323863636363601</c:v>
                </c:pt>
                <c:pt idx="202">
                  <c:v>1.5148217391304299</c:v>
                </c:pt>
                <c:pt idx="203">
                  <c:v>1.5567476190476199</c:v>
                </c:pt>
                <c:pt idx="204">
                  <c:v>1.5825149999999999</c:v>
                </c:pt>
                <c:pt idx="205">
                  <c:v>1.57221304347826</c:v>
                </c:pt>
                <c:pt idx="206">
                  <c:v>1.5145619047618999</c:v>
                </c:pt>
                <c:pt idx="207">
                  <c:v>1.56785</c:v>
                </c:pt>
                <c:pt idx="208">
                  <c:v>1.59536818181818</c:v>
                </c:pt>
                <c:pt idx="209">
                  <c:v>1.6494571428571401</c:v>
                </c:pt>
                <c:pt idx="210">
                  <c:v>1.74747391304348</c:v>
                </c:pt>
                <c:pt idx="211">
                  <c:v>1.7859240909090901</c:v>
                </c:pt>
                <c:pt idx="212">
                  <c:v>1.8220619047619</c:v>
                </c:pt>
                <c:pt idx="213">
                  <c:v>1.8046863636363599</c:v>
                </c:pt>
                <c:pt idx="214">
                  <c:v>1.86103181818182</c:v>
                </c:pt>
                <c:pt idx="215">
                  <c:v>1.83325909090909</c:v>
                </c:pt>
                <c:pt idx="216">
                  <c:v>1.74982857142857</c:v>
                </c:pt>
                <c:pt idx="217">
                  <c:v>1.78090454545455</c:v>
                </c:pt>
                <c:pt idx="218">
                  <c:v>1.7786952380952401</c:v>
                </c:pt>
                <c:pt idx="219">
                  <c:v>1.7989565217391299</c:v>
                </c:pt>
                <c:pt idx="220">
                  <c:v>1.8144571428571401</c:v>
                </c:pt>
                <c:pt idx="221">
                  <c:v>1.8039727272727299</c:v>
                </c:pt>
                <c:pt idx="222">
                  <c:v>1.7867913043478301</c:v>
                </c:pt>
                <c:pt idx="223">
                  <c:v>1.7943100000000001</c:v>
                </c:pt>
                <c:pt idx="224">
                  <c:v>1.79387826086957</c:v>
                </c:pt>
                <c:pt idx="225">
                  <c:v>1.7850909090909099</c:v>
                </c:pt>
                <c:pt idx="226">
                  <c:v>1.7790999999999999</c:v>
                </c:pt>
                <c:pt idx="227">
                  <c:v>1.76316956521739</c:v>
                </c:pt>
                <c:pt idx="228">
                  <c:v>1.77196</c:v>
                </c:pt>
                <c:pt idx="229">
                  <c:v>1.8078238095238099</c:v>
                </c:pt>
                <c:pt idx="230">
                  <c:v>1.79614090909091</c:v>
                </c:pt>
                <c:pt idx="231">
                  <c:v>1.8267727272727301</c:v>
                </c:pt>
                <c:pt idx="232">
                  <c:v>1.8982300000000001</c:v>
                </c:pt>
                <c:pt idx="233">
                  <c:v>1.9318521739130401</c:v>
                </c:pt>
                <c:pt idx="234">
                  <c:v>1.96214545454545</c:v>
                </c:pt>
                <c:pt idx="235">
                  <c:v>2.0192000000000001</c:v>
                </c:pt>
                <c:pt idx="236">
                  <c:v>1.98737826086957</c:v>
                </c:pt>
                <c:pt idx="237">
                  <c:v>2.0248761904761898</c:v>
                </c:pt>
                <c:pt idx="238">
                  <c:v>2.0648</c:v>
                </c:pt>
                <c:pt idx="239">
                  <c:v>2.2211173913043498</c:v>
                </c:pt>
                <c:pt idx="240">
                  <c:v>2.2118850000000001</c:v>
                </c:pt>
                <c:pt idx="241">
                  <c:v>2.21705714285714</c:v>
                </c:pt>
                <c:pt idx="242">
                  <c:v>2.1279772727272701</c:v>
                </c:pt>
                <c:pt idx="243">
                  <c:v>2.0930318181818199</c:v>
                </c:pt>
                <c:pt idx="244">
                  <c:v>2.1190952380952401</c:v>
                </c:pt>
                <c:pt idx="245">
                  <c:v>2.11754347826087</c:v>
                </c:pt>
                <c:pt idx="246">
                  <c:v>2.16136666666667</c:v>
                </c:pt>
                <c:pt idx="247">
                  <c:v>2.21094090909091</c:v>
                </c:pt>
                <c:pt idx="248">
                  <c:v>2.25736956521739</c:v>
                </c:pt>
                <c:pt idx="249">
                  <c:v>2.2359450000000001</c:v>
                </c:pt>
                <c:pt idx="250">
                  <c:v>2.2947869565217398</c:v>
                </c:pt>
                <c:pt idx="251">
                  <c:v>2.3344818181818199</c:v>
                </c:pt>
                <c:pt idx="252">
                  <c:v>2.4619300000000002</c:v>
                </c:pt>
                <c:pt idx="253">
                  <c:v>2.5909454545454502</c:v>
                </c:pt>
                <c:pt idx="254">
                  <c:v>2.6542500000000002</c:v>
                </c:pt>
                <c:pt idx="255">
                  <c:v>2.6458476190476201</c:v>
                </c:pt>
                <c:pt idx="256">
                  <c:v>2.7047590909090902</c:v>
                </c:pt>
                <c:pt idx="257">
                  <c:v>2.6988347826086998</c:v>
                </c:pt>
                <c:pt idx="258">
                  <c:v>2.8544809523809498</c:v>
                </c:pt>
                <c:pt idx="259">
                  <c:v>3.01065909090909</c:v>
                </c:pt>
                <c:pt idx="260">
                  <c:v>2.9255772727272702</c:v>
                </c:pt>
                <c:pt idx="261">
                  <c:v>2.8736714285714302</c:v>
                </c:pt>
                <c:pt idx="262">
                  <c:v>2.9201521739130398</c:v>
                </c:pt>
                <c:pt idx="263">
                  <c:v>3.0074380952381001</c:v>
                </c:pt>
                <c:pt idx="264">
                  <c:v>2.9432857142857101</c:v>
                </c:pt>
                <c:pt idx="265">
                  <c:v>2.88839130434783</c:v>
                </c:pt>
                <c:pt idx="266">
                  <c:v>2.83614285714286</c:v>
                </c:pt>
                <c:pt idx="267">
                  <c:v>2.9383454545454502</c:v>
                </c:pt>
                <c:pt idx="268">
                  <c:v>2.9165590909090899</c:v>
                </c:pt>
                <c:pt idx="269">
                  <c:v>2.9558666666666702</c:v>
                </c:pt>
                <c:pt idx="270">
                  <c:v>2.9626043478260899</c:v>
                </c:pt>
                <c:pt idx="271">
                  <c:v>2.9639227272727302</c:v>
                </c:pt>
                <c:pt idx="272">
                  <c:v>3.0755619047619001</c:v>
                </c:pt>
                <c:pt idx="273">
                  <c:v>3.28469090909091</c:v>
                </c:pt>
                <c:pt idx="274">
                  <c:v>3.4966727272727298</c:v>
                </c:pt>
                <c:pt idx="275">
                  <c:v>3.7504318181818199</c:v>
                </c:pt>
                <c:pt idx="276">
                  <c:v>3.6666699999999999</c:v>
                </c:pt>
                <c:pt idx="277">
                  <c:v>3.67044782608696</c:v>
                </c:pt>
                <c:pt idx="278">
                  <c:v>3.6528049999999999</c:v>
                </c:pt>
                <c:pt idx="279">
                  <c:v>3.5678521739130402</c:v>
                </c:pt>
                <c:pt idx="280">
                  <c:v>3.51965454545455</c:v>
                </c:pt>
                <c:pt idx="281">
                  <c:v>3.5633380952381</c:v>
                </c:pt>
                <c:pt idx="282">
                  <c:v>3.5089521739130398</c:v>
                </c:pt>
                <c:pt idx="283">
                  <c:v>3.4738761904761901</c:v>
                </c:pt>
                <c:pt idx="284">
                  <c:v>3.6757</c:v>
                </c:pt>
                <c:pt idx="285">
                  <c:v>3.8899545454545499</c:v>
                </c:pt>
                <c:pt idx="286">
                  <c:v>3.8431619047618999</c:v>
                </c:pt>
                <c:pt idx="287">
                  <c:v>3.77490434782609</c:v>
                </c:pt>
                <c:pt idx="288">
                  <c:v>3.7837000000000001</c:v>
                </c:pt>
                <c:pt idx="289">
                  <c:v>3.8911318181818202</c:v>
                </c:pt>
                <c:pt idx="290">
                  <c:v>4.0610095238095196</c:v>
                </c:pt>
                <c:pt idx="291">
                  <c:v>4.4209913043478304</c:v>
                </c:pt>
                <c:pt idx="292">
                  <c:v>4.6371238095238096</c:v>
                </c:pt>
                <c:pt idx="293">
                  <c:v>4.7676863636363596</c:v>
                </c:pt>
                <c:pt idx="294">
                  <c:v>5.8825434782608701</c:v>
                </c:pt>
                <c:pt idx="295">
                  <c:v>6.3445749999999999</c:v>
                </c:pt>
                <c:pt idx="296">
                  <c:v>5.8327347826086999</c:v>
                </c:pt>
                <c:pt idx="297">
                  <c:v>5.3627909090909096</c:v>
                </c:pt>
                <c:pt idx="298">
                  <c:v>5.31678571428571</c:v>
                </c:pt>
                <c:pt idx="299">
                  <c:v>5.3673130434782603</c:v>
                </c:pt>
                <c:pt idx="300">
                  <c:v>5.2721099999999996</c:v>
                </c:pt>
                <c:pt idx="301">
                  <c:v>5.4616285714285704</c:v>
                </c:pt>
                <c:pt idx="302">
                  <c:v>5.7599045454545497</c:v>
                </c:pt>
                <c:pt idx="303">
                  <c:v>6.04668260869565</c:v>
                </c:pt>
              </c:numCache>
            </c:numRef>
          </c:val>
          <c:smooth val="0"/>
          <c:extLst>
            <c:ext xmlns:c16="http://schemas.microsoft.com/office/drawing/2014/chart" uri="{C3380CC4-5D6E-409C-BE32-E72D297353CC}">
              <c16:uniqueId val="{00000001-4706-7949-BCFD-5E912C387FC0}"/>
            </c:ext>
          </c:extLst>
        </c:ser>
        <c:dLbls>
          <c:showLegendKey val="0"/>
          <c:showVal val="0"/>
          <c:showCatName val="0"/>
          <c:showSerName val="0"/>
          <c:showPercent val="0"/>
          <c:showBubbleSize val="0"/>
        </c:dLbls>
        <c:marker val="1"/>
        <c:smooth val="0"/>
        <c:axId val="62918656"/>
        <c:axId val="62920192"/>
      </c:lineChart>
      <c:dateAx>
        <c:axId val="62560128"/>
        <c:scaling>
          <c:orientation val="minMax"/>
        </c:scaling>
        <c:delete val="0"/>
        <c:axPos val="b"/>
        <c:numFmt formatCode="yyyy\-mm\-dd"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578688"/>
        <c:crosses val="autoZero"/>
        <c:auto val="1"/>
        <c:lblOffset val="100"/>
        <c:baseTimeUnit val="months"/>
      </c:dateAx>
      <c:valAx>
        <c:axId val="62578688"/>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560128"/>
        <c:crosses val="autoZero"/>
        <c:crossBetween val="between"/>
      </c:valAx>
      <c:dateAx>
        <c:axId val="62918656"/>
        <c:scaling>
          <c:orientation val="minMax"/>
        </c:scaling>
        <c:delete val="1"/>
        <c:axPos val="b"/>
        <c:numFmt formatCode="yyyy\-mm\-dd" sourceLinked="1"/>
        <c:majorTickMark val="out"/>
        <c:minorTickMark val="none"/>
        <c:tickLblPos val="nextTo"/>
        <c:crossAx val="62920192"/>
        <c:crosses val="autoZero"/>
        <c:auto val="1"/>
        <c:lblOffset val="100"/>
        <c:baseTimeUnit val="months"/>
      </c:dateAx>
      <c:valAx>
        <c:axId val="62920192"/>
        <c:scaling>
          <c:orientation val="minMax"/>
        </c:scaling>
        <c:delete val="0"/>
        <c:axPos val="r"/>
        <c:numFmt formatCode="0.00" sourceLinked="1"/>
        <c:majorTickMark val="out"/>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918656"/>
        <c:crosses val="max"/>
        <c:crossBetween val="between"/>
      </c:valAx>
      <c:spPr>
        <a:noFill/>
        <a:ln w="25400">
          <a:noFill/>
        </a:ln>
      </c:spPr>
    </c:plotArea>
    <c:legend>
      <c:legendPos val="b"/>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'[صادرات.xls]FRED Graph'!$C$11</c:f>
              <c:strCache>
                <c:ptCount val="1"/>
                <c:pt idx="0">
                  <c:v>واردات</c:v>
                </c:pt>
              </c:strCache>
            </c:strRef>
          </c:tx>
          <c:spPr>
            <a:ln w="28575" cap="rnd">
              <a:solidFill>
                <a:schemeClr val="accent1"/>
              </a:solidFill>
              <a:round/>
            </a:ln>
            <a:effectLst/>
          </c:spPr>
          <c:marker>
            <c:symbol val="none"/>
          </c:marker>
          <c:cat>
            <c:numRef>
              <c:f>'[صادرات.xls]FRED Graph'!$A$12:$A$315</c:f>
              <c:numCache>
                <c:formatCode>yyyy\-mm\-dd</c:formatCode>
                <c:ptCount val="304"/>
                <c:pt idx="0">
                  <c:v>34366</c:v>
                </c:pt>
                <c:pt idx="1">
                  <c:v>34394</c:v>
                </c:pt>
                <c:pt idx="2">
                  <c:v>34425</c:v>
                </c:pt>
                <c:pt idx="3">
                  <c:v>34455</c:v>
                </c:pt>
                <c:pt idx="4">
                  <c:v>34486</c:v>
                </c:pt>
                <c:pt idx="5">
                  <c:v>34516</c:v>
                </c:pt>
                <c:pt idx="6">
                  <c:v>34547</c:v>
                </c:pt>
                <c:pt idx="7">
                  <c:v>34578</c:v>
                </c:pt>
                <c:pt idx="8">
                  <c:v>34608</c:v>
                </c:pt>
                <c:pt idx="9">
                  <c:v>34639</c:v>
                </c:pt>
                <c:pt idx="10">
                  <c:v>34669</c:v>
                </c:pt>
                <c:pt idx="11">
                  <c:v>34700</c:v>
                </c:pt>
                <c:pt idx="12">
                  <c:v>34731</c:v>
                </c:pt>
                <c:pt idx="13">
                  <c:v>34759</c:v>
                </c:pt>
                <c:pt idx="14">
                  <c:v>34790</c:v>
                </c:pt>
                <c:pt idx="15">
                  <c:v>34820</c:v>
                </c:pt>
                <c:pt idx="16">
                  <c:v>34851</c:v>
                </c:pt>
                <c:pt idx="17">
                  <c:v>34881</c:v>
                </c:pt>
                <c:pt idx="18">
                  <c:v>34912</c:v>
                </c:pt>
                <c:pt idx="19">
                  <c:v>34943</c:v>
                </c:pt>
                <c:pt idx="20">
                  <c:v>34973</c:v>
                </c:pt>
                <c:pt idx="21">
                  <c:v>35004</c:v>
                </c:pt>
                <c:pt idx="22">
                  <c:v>35034</c:v>
                </c:pt>
                <c:pt idx="23">
                  <c:v>35065</c:v>
                </c:pt>
                <c:pt idx="24">
                  <c:v>35096</c:v>
                </c:pt>
                <c:pt idx="25">
                  <c:v>35125</c:v>
                </c:pt>
                <c:pt idx="26">
                  <c:v>35156</c:v>
                </c:pt>
                <c:pt idx="27">
                  <c:v>35186</c:v>
                </c:pt>
                <c:pt idx="28">
                  <c:v>35217</c:v>
                </c:pt>
                <c:pt idx="29">
                  <c:v>35247</c:v>
                </c:pt>
                <c:pt idx="30">
                  <c:v>35278</c:v>
                </c:pt>
                <c:pt idx="31">
                  <c:v>35309</c:v>
                </c:pt>
                <c:pt idx="32">
                  <c:v>35339</c:v>
                </c:pt>
                <c:pt idx="33">
                  <c:v>35370</c:v>
                </c:pt>
                <c:pt idx="34">
                  <c:v>35400</c:v>
                </c:pt>
                <c:pt idx="35">
                  <c:v>35431</c:v>
                </c:pt>
                <c:pt idx="36">
                  <c:v>35462</c:v>
                </c:pt>
                <c:pt idx="37">
                  <c:v>35490</c:v>
                </c:pt>
                <c:pt idx="38">
                  <c:v>35521</c:v>
                </c:pt>
                <c:pt idx="39">
                  <c:v>35551</c:v>
                </c:pt>
                <c:pt idx="40">
                  <c:v>35582</c:v>
                </c:pt>
                <c:pt idx="41">
                  <c:v>35612</c:v>
                </c:pt>
                <c:pt idx="42">
                  <c:v>35643</c:v>
                </c:pt>
                <c:pt idx="43">
                  <c:v>35674</c:v>
                </c:pt>
                <c:pt idx="44">
                  <c:v>35704</c:v>
                </c:pt>
                <c:pt idx="45">
                  <c:v>35735</c:v>
                </c:pt>
                <c:pt idx="46">
                  <c:v>35765</c:v>
                </c:pt>
                <c:pt idx="47">
                  <c:v>35796</c:v>
                </c:pt>
                <c:pt idx="48">
                  <c:v>35827</c:v>
                </c:pt>
                <c:pt idx="49">
                  <c:v>35855</c:v>
                </c:pt>
                <c:pt idx="50">
                  <c:v>35886</c:v>
                </c:pt>
                <c:pt idx="51">
                  <c:v>35916</c:v>
                </c:pt>
                <c:pt idx="52">
                  <c:v>35947</c:v>
                </c:pt>
                <c:pt idx="53">
                  <c:v>35977</c:v>
                </c:pt>
                <c:pt idx="54">
                  <c:v>36008</c:v>
                </c:pt>
                <c:pt idx="55">
                  <c:v>36039</c:v>
                </c:pt>
                <c:pt idx="56">
                  <c:v>36069</c:v>
                </c:pt>
                <c:pt idx="57">
                  <c:v>36100</c:v>
                </c:pt>
                <c:pt idx="58">
                  <c:v>36130</c:v>
                </c:pt>
                <c:pt idx="59">
                  <c:v>36161</c:v>
                </c:pt>
                <c:pt idx="60">
                  <c:v>36192</c:v>
                </c:pt>
                <c:pt idx="61">
                  <c:v>36220</c:v>
                </c:pt>
                <c:pt idx="62">
                  <c:v>36251</c:v>
                </c:pt>
                <c:pt idx="63">
                  <c:v>36281</c:v>
                </c:pt>
                <c:pt idx="64">
                  <c:v>36312</c:v>
                </c:pt>
                <c:pt idx="65">
                  <c:v>36342</c:v>
                </c:pt>
                <c:pt idx="66">
                  <c:v>36373</c:v>
                </c:pt>
                <c:pt idx="67">
                  <c:v>36404</c:v>
                </c:pt>
                <c:pt idx="68">
                  <c:v>36434</c:v>
                </c:pt>
                <c:pt idx="69">
                  <c:v>36465</c:v>
                </c:pt>
                <c:pt idx="70">
                  <c:v>36495</c:v>
                </c:pt>
                <c:pt idx="71">
                  <c:v>36526</c:v>
                </c:pt>
                <c:pt idx="72">
                  <c:v>36557</c:v>
                </c:pt>
                <c:pt idx="73">
                  <c:v>36586</c:v>
                </c:pt>
                <c:pt idx="74">
                  <c:v>36617</c:v>
                </c:pt>
                <c:pt idx="75">
                  <c:v>36647</c:v>
                </c:pt>
                <c:pt idx="76">
                  <c:v>36678</c:v>
                </c:pt>
                <c:pt idx="77">
                  <c:v>36708</c:v>
                </c:pt>
                <c:pt idx="78">
                  <c:v>36739</c:v>
                </c:pt>
                <c:pt idx="79">
                  <c:v>36770</c:v>
                </c:pt>
                <c:pt idx="80">
                  <c:v>36800</c:v>
                </c:pt>
                <c:pt idx="81">
                  <c:v>36831</c:v>
                </c:pt>
                <c:pt idx="82">
                  <c:v>36861</c:v>
                </c:pt>
                <c:pt idx="83">
                  <c:v>36892</c:v>
                </c:pt>
                <c:pt idx="84">
                  <c:v>36923</c:v>
                </c:pt>
                <c:pt idx="85">
                  <c:v>36951</c:v>
                </c:pt>
                <c:pt idx="86">
                  <c:v>36982</c:v>
                </c:pt>
                <c:pt idx="87">
                  <c:v>37012</c:v>
                </c:pt>
                <c:pt idx="88">
                  <c:v>37043</c:v>
                </c:pt>
                <c:pt idx="89">
                  <c:v>37073</c:v>
                </c:pt>
                <c:pt idx="90">
                  <c:v>37104</c:v>
                </c:pt>
                <c:pt idx="91">
                  <c:v>37135</c:v>
                </c:pt>
                <c:pt idx="92">
                  <c:v>37165</c:v>
                </c:pt>
                <c:pt idx="93">
                  <c:v>37196</c:v>
                </c:pt>
                <c:pt idx="94">
                  <c:v>37226</c:v>
                </c:pt>
                <c:pt idx="95">
                  <c:v>37257</c:v>
                </c:pt>
                <c:pt idx="96">
                  <c:v>37288</c:v>
                </c:pt>
                <c:pt idx="97">
                  <c:v>37316</c:v>
                </c:pt>
                <c:pt idx="98">
                  <c:v>37347</c:v>
                </c:pt>
                <c:pt idx="99">
                  <c:v>37377</c:v>
                </c:pt>
                <c:pt idx="100">
                  <c:v>37408</c:v>
                </c:pt>
                <c:pt idx="101">
                  <c:v>37438</c:v>
                </c:pt>
                <c:pt idx="102">
                  <c:v>37469</c:v>
                </c:pt>
                <c:pt idx="103">
                  <c:v>37500</c:v>
                </c:pt>
                <c:pt idx="104">
                  <c:v>37530</c:v>
                </c:pt>
                <c:pt idx="105">
                  <c:v>37561</c:v>
                </c:pt>
                <c:pt idx="106">
                  <c:v>37591</c:v>
                </c:pt>
                <c:pt idx="107">
                  <c:v>37622</c:v>
                </c:pt>
                <c:pt idx="108">
                  <c:v>37653</c:v>
                </c:pt>
                <c:pt idx="109">
                  <c:v>37681</c:v>
                </c:pt>
                <c:pt idx="110">
                  <c:v>37712</c:v>
                </c:pt>
                <c:pt idx="111">
                  <c:v>37742</c:v>
                </c:pt>
                <c:pt idx="112">
                  <c:v>37773</c:v>
                </c:pt>
                <c:pt idx="113">
                  <c:v>37803</c:v>
                </c:pt>
                <c:pt idx="114">
                  <c:v>37834</c:v>
                </c:pt>
                <c:pt idx="115">
                  <c:v>37865</c:v>
                </c:pt>
                <c:pt idx="116">
                  <c:v>37895</c:v>
                </c:pt>
                <c:pt idx="117">
                  <c:v>37926</c:v>
                </c:pt>
                <c:pt idx="118">
                  <c:v>37956</c:v>
                </c:pt>
                <c:pt idx="119">
                  <c:v>37987</c:v>
                </c:pt>
                <c:pt idx="120">
                  <c:v>38018</c:v>
                </c:pt>
                <c:pt idx="121">
                  <c:v>38047</c:v>
                </c:pt>
                <c:pt idx="122">
                  <c:v>38078</c:v>
                </c:pt>
                <c:pt idx="123">
                  <c:v>38108</c:v>
                </c:pt>
                <c:pt idx="124">
                  <c:v>38139</c:v>
                </c:pt>
                <c:pt idx="125">
                  <c:v>38169</c:v>
                </c:pt>
                <c:pt idx="126">
                  <c:v>38200</c:v>
                </c:pt>
                <c:pt idx="127">
                  <c:v>38231</c:v>
                </c:pt>
                <c:pt idx="128">
                  <c:v>38261</c:v>
                </c:pt>
                <c:pt idx="129">
                  <c:v>38292</c:v>
                </c:pt>
                <c:pt idx="130">
                  <c:v>38322</c:v>
                </c:pt>
                <c:pt idx="131">
                  <c:v>38353</c:v>
                </c:pt>
                <c:pt idx="132">
                  <c:v>38384</c:v>
                </c:pt>
                <c:pt idx="133">
                  <c:v>38412</c:v>
                </c:pt>
                <c:pt idx="134">
                  <c:v>38443</c:v>
                </c:pt>
                <c:pt idx="135">
                  <c:v>38473</c:v>
                </c:pt>
                <c:pt idx="136">
                  <c:v>38504</c:v>
                </c:pt>
                <c:pt idx="137">
                  <c:v>38534</c:v>
                </c:pt>
                <c:pt idx="138">
                  <c:v>38565</c:v>
                </c:pt>
                <c:pt idx="139">
                  <c:v>38596</c:v>
                </c:pt>
                <c:pt idx="140">
                  <c:v>38626</c:v>
                </c:pt>
                <c:pt idx="141">
                  <c:v>38657</c:v>
                </c:pt>
                <c:pt idx="142">
                  <c:v>38687</c:v>
                </c:pt>
                <c:pt idx="143">
                  <c:v>38718</c:v>
                </c:pt>
                <c:pt idx="144">
                  <c:v>38749</c:v>
                </c:pt>
                <c:pt idx="145">
                  <c:v>38777</c:v>
                </c:pt>
                <c:pt idx="146">
                  <c:v>38808</c:v>
                </c:pt>
                <c:pt idx="147">
                  <c:v>38838</c:v>
                </c:pt>
                <c:pt idx="148">
                  <c:v>38869</c:v>
                </c:pt>
                <c:pt idx="149">
                  <c:v>38899</c:v>
                </c:pt>
                <c:pt idx="150">
                  <c:v>38930</c:v>
                </c:pt>
                <c:pt idx="151">
                  <c:v>38961</c:v>
                </c:pt>
                <c:pt idx="152">
                  <c:v>38991</c:v>
                </c:pt>
                <c:pt idx="153">
                  <c:v>39022</c:v>
                </c:pt>
                <c:pt idx="154">
                  <c:v>39052</c:v>
                </c:pt>
                <c:pt idx="155">
                  <c:v>39083</c:v>
                </c:pt>
                <c:pt idx="156">
                  <c:v>39114</c:v>
                </c:pt>
                <c:pt idx="157">
                  <c:v>39142</c:v>
                </c:pt>
                <c:pt idx="158">
                  <c:v>39173</c:v>
                </c:pt>
                <c:pt idx="159">
                  <c:v>39203</c:v>
                </c:pt>
                <c:pt idx="160">
                  <c:v>39234</c:v>
                </c:pt>
                <c:pt idx="161">
                  <c:v>39264</c:v>
                </c:pt>
                <c:pt idx="162">
                  <c:v>39295</c:v>
                </c:pt>
                <c:pt idx="163">
                  <c:v>39326</c:v>
                </c:pt>
                <c:pt idx="164">
                  <c:v>39356</c:v>
                </c:pt>
                <c:pt idx="165">
                  <c:v>39387</c:v>
                </c:pt>
                <c:pt idx="166">
                  <c:v>39417</c:v>
                </c:pt>
                <c:pt idx="167">
                  <c:v>39448</c:v>
                </c:pt>
                <c:pt idx="168">
                  <c:v>39479</c:v>
                </c:pt>
                <c:pt idx="169">
                  <c:v>39508</c:v>
                </c:pt>
                <c:pt idx="170">
                  <c:v>39539</c:v>
                </c:pt>
                <c:pt idx="171">
                  <c:v>39569</c:v>
                </c:pt>
                <c:pt idx="172">
                  <c:v>39600</c:v>
                </c:pt>
                <c:pt idx="173">
                  <c:v>39630</c:v>
                </c:pt>
                <c:pt idx="174">
                  <c:v>39661</c:v>
                </c:pt>
                <c:pt idx="175">
                  <c:v>39692</c:v>
                </c:pt>
                <c:pt idx="176">
                  <c:v>39722</c:v>
                </c:pt>
                <c:pt idx="177">
                  <c:v>39753</c:v>
                </c:pt>
                <c:pt idx="178">
                  <c:v>39783</c:v>
                </c:pt>
                <c:pt idx="179">
                  <c:v>39814</c:v>
                </c:pt>
                <c:pt idx="180">
                  <c:v>39845</c:v>
                </c:pt>
                <c:pt idx="181">
                  <c:v>39873</c:v>
                </c:pt>
                <c:pt idx="182">
                  <c:v>39904</c:v>
                </c:pt>
                <c:pt idx="183">
                  <c:v>39934</c:v>
                </c:pt>
                <c:pt idx="184">
                  <c:v>39965</c:v>
                </c:pt>
                <c:pt idx="185">
                  <c:v>39995</c:v>
                </c:pt>
                <c:pt idx="186">
                  <c:v>40026</c:v>
                </c:pt>
                <c:pt idx="187">
                  <c:v>40057</c:v>
                </c:pt>
                <c:pt idx="188">
                  <c:v>40087</c:v>
                </c:pt>
                <c:pt idx="189">
                  <c:v>40118</c:v>
                </c:pt>
                <c:pt idx="190">
                  <c:v>40148</c:v>
                </c:pt>
                <c:pt idx="191">
                  <c:v>40179</c:v>
                </c:pt>
                <c:pt idx="192">
                  <c:v>40210</c:v>
                </c:pt>
                <c:pt idx="193">
                  <c:v>40238</c:v>
                </c:pt>
                <c:pt idx="194">
                  <c:v>40269</c:v>
                </c:pt>
                <c:pt idx="195">
                  <c:v>40299</c:v>
                </c:pt>
                <c:pt idx="196">
                  <c:v>40330</c:v>
                </c:pt>
                <c:pt idx="197">
                  <c:v>40360</c:v>
                </c:pt>
                <c:pt idx="198">
                  <c:v>40391</c:v>
                </c:pt>
                <c:pt idx="199">
                  <c:v>40422</c:v>
                </c:pt>
                <c:pt idx="200">
                  <c:v>40452</c:v>
                </c:pt>
                <c:pt idx="201">
                  <c:v>40483</c:v>
                </c:pt>
                <c:pt idx="202">
                  <c:v>40513</c:v>
                </c:pt>
                <c:pt idx="203">
                  <c:v>40544</c:v>
                </c:pt>
                <c:pt idx="204">
                  <c:v>40575</c:v>
                </c:pt>
                <c:pt idx="205">
                  <c:v>40603</c:v>
                </c:pt>
                <c:pt idx="206">
                  <c:v>40634</c:v>
                </c:pt>
                <c:pt idx="207">
                  <c:v>40664</c:v>
                </c:pt>
                <c:pt idx="208">
                  <c:v>40695</c:v>
                </c:pt>
                <c:pt idx="209">
                  <c:v>40725</c:v>
                </c:pt>
                <c:pt idx="210">
                  <c:v>40756</c:v>
                </c:pt>
                <c:pt idx="211">
                  <c:v>40787</c:v>
                </c:pt>
                <c:pt idx="212">
                  <c:v>40817</c:v>
                </c:pt>
                <c:pt idx="213">
                  <c:v>40848</c:v>
                </c:pt>
                <c:pt idx="214">
                  <c:v>40878</c:v>
                </c:pt>
                <c:pt idx="215">
                  <c:v>40909</c:v>
                </c:pt>
                <c:pt idx="216">
                  <c:v>40940</c:v>
                </c:pt>
                <c:pt idx="217">
                  <c:v>40969</c:v>
                </c:pt>
                <c:pt idx="218">
                  <c:v>41000</c:v>
                </c:pt>
                <c:pt idx="219">
                  <c:v>41030</c:v>
                </c:pt>
                <c:pt idx="220">
                  <c:v>41061</c:v>
                </c:pt>
                <c:pt idx="221">
                  <c:v>41091</c:v>
                </c:pt>
                <c:pt idx="222">
                  <c:v>41122</c:v>
                </c:pt>
                <c:pt idx="223">
                  <c:v>41153</c:v>
                </c:pt>
                <c:pt idx="224">
                  <c:v>41183</c:v>
                </c:pt>
                <c:pt idx="225">
                  <c:v>41214</c:v>
                </c:pt>
                <c:pt idx="226">
                  <c:v>41244</c:v>
                </c:pt>
                <c:pt idx="227">
                  <c:v>41275</c:v>
                </c:pt>
                <c:pt idx="228">
                  <c:v>41306</c:v>
                </c:pt>
                <c:pt idx="229">
                  <c:v>41334</c:v>
                </c:pt>
                <c:pt idx="230">
                  <c:v>41365</c:v>
                </c:pt>
                <c:pt idx="231">
                  <c:v>41395</c:v>
                </c:pt>
                <c:pt idx="232">
                  <c:v>41426</c:v>
                </c:pt>
                <c:pt idx="233">
                  <c:v>41456</c:v>
                </c:pt>
                <c:pt idx="234">
                  <c:v>41487</c:v>
                </c:pt>
                <c:pt idx="235">
                  <c:v>41518</c:v>
                </c:pt>
                <c:pt idx="236">
                  <c:v>41548</c:v>
                </c:pt>
                <c:pt idx="237">
                  <c:v>41579</c:v>
                </c:pt>
                <c:pt idx="238">
                  <c:v>41609</c:v>
                </c:pt>
                <c:pt idx="239">
                  <c:v>41640</c:v>
                </c:pt>
                <c:pt idx="240">
                  <c:v>41671</c:v>
                </c:pt>
                <c:pt idx="241">
                  <c:v>41699</c:v>
                </c:pt>
                <c:pt idx="242">
                  <c:v>41730</c:v>
                </c:pt>
                <c:pt idx="243">
                  <c:v>41760</c:v>
                </c:pt>
                <c:pt idx="244">
                  <c:v>41791</c:v>
                </c:pt>
                <c:pt idx="245">
                  <c:v>41821</c:v>
                </c:pt>
                <c:pt idx="246">
                  <c:v>41852</c:v>
                </c:pt>
                <c:pt idx="247">
                  <c:v>41883</c:v>
                </c:pt>
                <c:pt idx="248">
                  <c:v>41913</c:v>
                </c:pt>
                <c:pt idx="249">
                  <c:v>41944</c:v>
                </c:pt>
                <c:pt idx="250">
                  <c:v>41974</c:v>
                </c:pt>
                <c:pt idx="251">
                  <c:v>42005</c:v>
                </c:pt>
                <c:pt idx="252">
                  <c:v>42036</c:v>
                </c:pt>
                <c:pt idx="253">
                  <c:v>42064</c:v>
                </c:pt>
                <c:pt idx="254">
                  <c:v>42095</c:v>
                </c:pt>
                <c:pt idx="255">
                  <c:v>42125</c:v>
                </c:pt>
                <c:pt idx="256">
                  <c:v>42156</c:v>
                </c:pt>
                <c:pt idx="257">
                  <c:v>42186</c:v>
                </c:pt>
                <c:pt idx="258">
                  <c:v>42217</c:v>
                </c:pt>
                <c:pt idx="259">
                  <c:v>42248</c:v>
                </c:pt>
                <c:pt idx="260">
                  <c:v>42278</c:v>
                </c:pt>
                <c:pt idx="261">
                  <c:v>42309</c:v>
                </c:pt>
                <c:pt idx="262">
                  <c:v>42339</c:v>
                </c:pt>
                <c:pt idx="263">
                  <c:v>42370</c:v>
                </c:pt>
                <c:pt idx="264">
                  <c:v>42401</c:v>
                </c:pt>
                <c:pt idx="265">
                  <c:v>42430</c:v>
                </c:pt>
                <c:pt idx="266">
                  <c:v>42461</c:v>
                </c:pt>
                <c:pt idx="267">
                  <c:v>42491</c:v>
                </c:pt>
                <c:pt idx="268">
                  <c:v>42522</c:v>
                </c:pt>
                <c:pt idx="269">
                  <c:v>42552</c:v>
                </c:pt>
                <c:pt idx="270">
                  <c:v>42583</c:v>
                </c:pt>
                <c:pt idx="271">
                  <c:v>42614</c:v>
                </c:pt>
                <c:pt idx="272">
                  <c:v>42644</c:v>
                </c:pt>
                <c:pt idx="273">
                  <c:v>42675</c:v>
                </c:pt>
                <c:pt idx="274">
                  <c:v>42705</c:v>
                </c:pt>
                <c:pt idx="275">
                  <c:v>42736</c:v>
                </c:pt>
                <c:pt idx="276">
                  <c:v>42767</c:v>
                </c:pt>
                <c:pt idx="277">
                  <c:v>42795</c:v>
                </c:pt>
                <c:pt idx="278">
                  <c:v>42826</c:v>
                </c:pt>
                <c:pt idx="279">
                  <c:v>42856</c:v>
                </c:pt>
                <c:pt idx="280">
                  <c:v>42887</c:v>
                </c:pt>
                <c:pt idx="281">
                  <c:v>42917</c:v>
                </c:pt>
                <c:pt idx="282">
                  <c:v>42948</c:v>
                </c:pt>
                <c:pt idx="283">
                  <c:v>42979</c:v>
                </c:pt>
                <c:pt idx="284">
                  <c:v>43009</c:v>
                </c:pt>
                <c:pt idx="285">
                  <c:v>43040</c:v>
                </c:pt>
                <c:pt idx="286">
                  <c:v>43070</c:v>
                </c:pt>
                <c:pt idx="287">
                  <c:v>43101</c:v>
                </c:pt>
                <c:pt idx="288">
                  <c:v>43132</c:v>
                </c:pt>
                <c:pt idx="289">
                  <c:v>43160</c:v>
                </c:pt>
                <c:pt idx="290">
                  <c:v>43191</c:v>
                </c:pt>
                <c:pt idx="291">
                  <c:v>43221</c:v>
                </c:pt>
                <c:pt idx="292">
                  <c:v>43252</c:v>
                </c:pt>
                <c:pt idx="293">
                  <c:v>43282</c:v>
                </c:pt>
                <c:pt idx="294">
                  <c:v>43313</c:v>
                </c:pt>
                <c:pt idx="295">
                  <c:v>43344</c:v>
                </c:pt>
                <c:pt idx="296">
                  <c:v>43374</c:v>
                </c:pt>
                <c:pt idx="297">
                  <c:v>43405</c:v>
                </c:pt>
                <c:pt idx="298">
                  <c:v>43435</c:v>
                </c:pt>
                <c:pt idx="299">
                  <c:v>43466</c:v>
                </c:pt>
                <c:pt idx="300">
                  <c:v>43497</c:v>
                </c:pt>
                <c:pt idx="301">
                  <c:v>43525</c:v>
                </c:pt>
                <c:pt idx="302">
                  <c:v>43556</c:v>
                </c:pt>
                <c:pt idx="303">
                  <c:v>43586</c:v>
                </c:pt>
              </c:numCache>
            </c:numRef>
          </c:cat>
          <c:val>
            <c:numRef>
              <c:f>'[صادرات.xls]FRED Graph'!$C$12:$C$315</c:f>
              <c:numCache>
                <c:formatCode>0</c:formatCode>
                <c:ptCount val="304"/>
                <c:pt idx="0">
                  <c:v>2014737346.6103699</c:v>
                </c:pt>
                <c:pt idx="1">
                  <c:v>1979240148.7890601</c:v>
                </c:pt>
                <c:pt idx="2">
                  <c:v>1540496803.21171</c:v>
                </c:pt>
                <c:pt idx="3">
                  <c:v>1391233936.57815</c:v>
                </c:pt>
                <c:pt idx="4">
                  <c:v>1762430078.1900899</c:v>
                </c:pt>
                <c:pt idx="5">
                  <c:v>1611303869.28318</c:v>
                </c:pt>
                <c:pt idx="6">
                  <c:v>1892932855.6666701</c:v>
                </c:pt>
                <c:pt idx="7">
                  <c:v>1881626299.1361802</c:v>
                </c:pt>
                <c:pt idx="8">
                  <c:v>2018973961.4769201</c:v>
                </c:pt>
                <c:pt idx="9">
                  <c:v>2133411228.7611501</c:v>
                </c:pt>
                <c:pt idx="10">
                  <c:v>2248939654.54952</c:v>
                </c:pt>
                <c:pt idx="11">
                  <c:v>2396662181.6395798</c:v>
                </c:pt>
                <c:pt idx="12">
                  <c:v>2614254172.5200801</c:v>
                </c:pt>
                <c:pt idx="13">
                  <c:v>2462991189.0416102</c:v>
                </c:pt>
                <c:pt idx="14">
                  <c:v>2952656808.0237799</c:v>
                </c:pt>
                <c:pt idx="15">
                  <c:v>2500068540.3608298</c:v>
                </c:pt>
                <c:pt idx="16">
                  <c:v>3003262503.3655601</c:v>
                </c:pt>
                <c:pt idx="17">
                  <c:v>2857926211.8389602</c:v>
                </c:pt>
                <c:pt idx="18">
                  <c:v>3201006861.58462</c:v>
                </c:pt>
                <c:pt idx="19">
                  <c:v>3108197779.33073</c:v>
                </c:pt>
                <c:pt idx="20">
                  <c:v>3185000083.2564802</c:v>
                </c:pt>
                <c:pt idx="21">
                  <c:v>3414832137.8856201</c:v>
                </c:pt>
                <c:pt idx="22">
                  <c:v>3514437046.1417599</c:v>
                </c:pt>
                <c:pt idx="23">
                  <c:v>3697115813.3759899</c:v>
                </c:pt>
                <c:pt idx="24">
                  <c:v>3273573297.7931099</c:v>
                </c:pt>
                <c:pt idx="25">
                  <c:v>3678768935.2004499</c:v>
                </c:pt>
                <c:pt idx="26">
                  <c:v>3577228424.8943901</c:v>
                </c:pt>
                <c:pt idx="27">
                  <c:v>3717848610.72332</c:v>
                </c:pt>
                <c:pt idx="28">
                  <c:v>3340464030.6788397</c:v>
                </c:pt>
                <c:pt idx="29">
                  <c:v>3824765622.5768399</c:v>
                </c:pt>
                <c:pt idx="30">
                  <c:v>3517449770.3956404</c:v>
                </c:pt>
                <c:pt idx="31">
                  <c:v>3328360257.35852</c:v>
                </c:pt>
                <c:pt idx="32">
                  <c:v>3565433211.5177398</c:v>
                </c:pt>
                <c:pt idx="33">
                  <c:v>3762508558.6779399</c:v>
                </c:pt>
                <c:pt idx="34">
                  <c:v>3878686355.46628</c:v>
                </c:pt>
                <c:pt idx="35">
                  <c:v>4191992589.8735199</c:v>
                </c:pt>
                <c:pt idx="36">
                  <c:v>3552184167.7542901</c:v>
                </c:pt>
                <c:pt idx="37">
                  <c:v>3770827659.8723497</c:v>
                </c:pt>
                <c:pt idx="38">
                  <c:v>3450190422.1305504</c:v>
                </c:pt>
                <c:pt idx="39">
                  <c:v>4098901978.9549098</c:v>
                </c:pt>
                <c:pt idx="40">
                  <c:v>3748735576.03615</c:v>
                </c:pt>
                <c:pt idx="41">
                  <c:v>3989687249.5236402</c:v>
                </c:pt>
                <c:pt idx="42">
                  <c:v>4129601214.48</c:v>
                </c:pt>
                <c:pt idx="43">
                  <c:v>4347976451.3952799</c:v>
                </c:pt>
                <c:pt idx="44">
                  <c:v>4310684149.0861597</c:v>
                </c:pt>
                <c:pt idx="45">
                  <c:v>4164844709.9402695</c:v>
                </c:pt>
                <c:pt idx="46">
                  <c:v>4255337158.2100396</c:v>
                </c:pt>
                <c:pt idx="47">
                  <c:v>3613655346.3440299</c:v>
                </c:pt>
                <c:pt idx="48">
                  <c:v>4441866125.6122904</c:v>
                </c:pt>
                <c:pt idx="49">
                  <c:v>4285222790.3165598</c:v>
                </c:pt>
                <c:pt idx="50">
                  <c:v>3588683699.7527699</c:v>
                </c:pt>
                <c:pt idx="51">
                  <c:v>3960735358.9033999</c:v>
                </c:pt>
                <c:pt idx="52">
                  <c:v>4042585085.5701704</c:v>
                </c:pt>
                <c:pt idx="53">
                  <c:v>4049629683.5803099</c:v>
                </c:pt>
                <c:pt idx="54">
                  <c:v>3696070067.05474</c:v>
                </c:pt>
                <c:pt idx="55">
                  <c:v>3672294702.3302097</c:v>
                </c:pt>
                <c:pt idx="56">
                  <c:v>3605361136.7810497</c:v>
                </c:pt>
                <c:pt idx="57">
                  <c:v>3389159895.1037197</c:v>
                </c:pt>
                <c:pt idx="58">
                  <c:v>3386526219.3619699</c:v>
                </c:pt>
                <c:pt idx="59">
                  <c:v>2610544209.8034997</c:v>
                </c:pt>
                <c:pt idx="60">
                  <c:v>3179035116.30966</c:v>
                </c:pt>
                <c:pt idx="61">
                  <c:v>2983613933.2641001</c:v>
                </c:pt>
                <c:pt idx="62">
                  <c:v>3285444743.6834898</c:v>
                </c:pt>
                <c:pt idx="63">
                  <c:v>3234014321.9235997</c:v>
                </c:pt>
                <c:pt idx="64">
                  <c:v>3442875636.1666098</c:v>
                </c:pt>
                <c:pt idx="65">
                  <c:v>3458587938.5438399</c:v>
                </c:pt>
                <c:pt idx="66">
                  <c:v>3137725891.0266299</c:v>
                </c:pt>
                <c:pt idx="67">
                  <c:v>3592227566.1025801</c:v>
                </c:pt>
                <c:pt idx="68">
                  <c:v>3480408106.9486699</c:v>
                </c:pt>
                <c:pt idx="69">
                  <c:v>3682287212.4422998</c:v>
                </c:pt>
                <c:pt idx="70">
                  <c:v>3893386620.9902101</c:v>
                </c:pt>
                <c:pt idx="71">
                  <c:v>3828735950.5534201</c:v>
                </c:pt>
                <c:pt idx="72">
                  <c:v>4567730351.9187899</c:v>
                </c:pt>
                <c:pt idx="73">
                  <c:v>4147823351.82446</c:v>
                </c:pt>
                <c:pt idx="74">
                  <c:v>4465420220.8303604</c:v>
                </c:pt>
                <c:pt idx="75">
                  <c:v>4484669346.7875595</c:v>
                </c:pt>
                <c:pt idx="76">
                  <c:v>4790950543.5148401</c:v>
                </c:pt>
                <c:pt idx="77">
                  <c:v>4478686234.5109406</c:v>
                </c:pt>
                <c:pt idx="78">
                  <c:v>4842505864.28403</c:v>
                </c:pt>
                <c:pt idx="79">
                  <c:v>4603283170.7557507</c:v>
                </c:pt>
                <c:pt idx="80">
                  <c:v>4939507500.8088694</c:v>
                </c:pt>
                <c:pt idx="81">
                  <c:v>5213858324.69596</c:v>
                </c:pt>
                <c:pt idx="82">
                  <c:v>3996897722.6545796</c:v>
                </c:pt>
                <c:pt idx="83">
                  <c:v>4836342284.0662899</c:v>
                </c:pt>
                <c:pt idx="84">
                  <c:v>4043988533.8677301</c:v>
                </c:pt>
                <c:pt idx="85">
                  <c:v>3178844582.2599802</c:v>
                </c:pt>
                <c:pt idx="86">
                  <c:v>3047102402.1244802</c:v>
                </c:pt>
                <c:pt idx="87">
                  <c:v>3406444444.7688098</c:v>
                </c:pt>
                <c:pt idx="88">
                  <c:v>3184302976.6176996</c:v>
                </c:pt>
                <c:pt idx="89">
                  <c:v>3275383101.2361898</c:v>
                </c:pt>
                <c:pt idx="90">
                  <c:v>3503382140.35813</c:v>
                </c:pt>
                <c:pt idx="91">
                  <c:v>3394795478.5314097</c:v>
                </c:pt>
                <c:pt idx="92">
                  <c:v>3297740651.5560703</c:v>
                </c:pt>
                <c:pt idx="93">
                  <c:v>3486459628.7651</c:v>
                </c:pt>
                <c:pt idx="94">
                  <c:v>3100645379.0264401</c:v>
                </c:pt>
                <c:pt idx="95">
                  <c:v>4031094486.0843401</c:v>
                </c:pt>
                <c:pt idx="96">
                  <c:v>3540868863.0102501</c:v>
                </c:pt>
                <c:pt idx="97">
                  <c:v>3897948077.3280101</c:v>
                </c:pt>
                <c:pt idx="98">
                  <c:v>4196807510.0652103</c:v>
                </c:pt>
                <c:pt idx="99">
                  <c:v>4104470237.0540199</c:v>
                </c:pt>
                <c:pt idx="100">
                  <c:v>3771928120.4208302</c:v>
                </c:pt>
                <c:pt idx="101">
                  <c:v>4355901181.6790094</c:v>
                </c:pt>
                <c:pt idx="102">
                  <c:v>4372262885.0968294</c:v>
                </c:pt>
                <c:pt idx="103">
                  <c:v>4444186921.0573101</c:v>
                </c:pt>
                <c:pt idx="104">
                  <c:v>4733193289.2242699</c:v>
                </c:pt>
                <c:pt idx="105">
                  <c:v>4893547098.0055294</c:v>
                </c:pt>
                <c:pt idx="106">
                  <c:v>4871126422.9817505</c:v>
                </c:pt>
                <c:pt idx="107">
                  <c:v>5202382396.9440899</c:v>
                </c:pt>
                <c:pt idx="108">
                  <c:v>4905861024.5646496</c:v>
                </c:pt>
                <c:pt idx="109">
                  <c:v>5606016019.4755602</c:v>
                </c:pt>
                <c:pt idx="110">
                  <c:v>5236898368.8915901</c:v>
                </c:pt>
                <c:pt idx="111">
                  <c:v>5349194019.0893507</c:v>
                </c:pt>
                <c:pt idx="112">
                  <c:v>5519888268.5495701</c:v>
                </c:pt>
                <c:pt idx="113">
                  <c:v>5962165794.1048803</c:v>
                </c:pt>
                <c:pt idx="114">
                  <c:v>5927301409.3789597</c:v>
                </c:pt>
                <c:pt idx="115">
                  <c:v>6152822486.184</c:v>
                </c:pt>
                <c:pt idx="116">
                  <c:v>6448110260.9400005</c:v>
                </c:pt>
                <c:pt idx="117">
                  <c:v>5237753998.7849798</c:v>
                </c:pt>
                <c:pt idx="118">
                  <c:v>7505440168.3906898</c:v>
                </c:pt>
                <c:pt idx="119">
                  <c:v>7497918965.3150797</c:v>
                </c:pt>
                <c:pt idx="120">
                  <c:v>7164735612.0448399</c:v>
                </c:pt>
                <c:pt idx="121">
                  <c:v>8300460193.4530506</c:v>
                </c:pt>
                <c:pt idx="122">
                  <c:v>7870854097.1758804</c:v>
                </c:pt>
                <c:pt idx="123">
                  <c:v>7594514294.6995201</c:v>
                </c:pt>
                <c:pt idx="124">
                  <c:v>8113630170.8605709</c:v>
                </c:pt>
                <c:pt idx="125">
                  <c:v>8295292712.0009508</c:v>
                </c:pt>
                <c:pt idx="126">
                  <c:v>7773233096.7507706</c:v>
                </c:pt>
                <c:pt idx="127">
                  <c:v>8422403632.7660999</c:v>
                </c:pt>
                <c:pt idx="128">
                  <c:v>8087782535.7115803</c:v>
                </c:pt>
                <c:pt idx="129">
                  <c:v>8640989207.3380699</c:v>
                </c:pt>
                <c:pt idx="130">
                  <c:v>9681150425.5851612</c:v>
                </c:pt>
                <c:pt idx="131">
                  <c:v>8593243830.4846001</c:v>
                </c:pt>
                <c:pt idx="132">
                  <c:v>9761912489.3430691</c:v>
                </c:pt>
                <c:pt idx="133">
                  <c:v>9944121949.23209</c:v>
                </c:pt>
                <c:pt idx="134">
                  <c:v>9605939419.2749901</c:v>
                </c:pt>
                <c:pt idx="135">
                  <c:v>9407440428.8123798</c:v>
                </c:pt>
                <c:pt idx="136">
                  <c:v>9531241158.4600811</c:v>
                </c:pt>
                <c:pt idx="137">
                  <c:v>9156660740.8725986</c:v>
                </c:pt>
                <c:pt idx="138">
                  <c:v>10213655190.753199</c:v>
                </c:pt>
                <c:pt idx="139">
                  <c:v>10309521856.224701</c:v>
                </c:pt>
                <c:pt idx="140">
                  <c:v>10122111083.124899</c:v>
                </c:pt>
                <c:pt idx="141">
                  <c:v>9743048553.52742</c:v>
                </c:pt>
                <c:pt idx="142">
                  <c:v>10793154800.8407</c:v>
                </c:pt>
                <c:pt idx="143">
                  <c:v>9677059490.0270195</c:v>
                </c:pt>
                <c:pt idx="144">
                  <c:v>11375111538.4981</c:v>
                </c:pt>
                <c:pt idx="145">
                  <c:v>11378171647.9708</c:v>
                </c:pt>
                <c:pt idx="146">
                  <c:v>11666886023.528</c:v>
                </c:pt>
                <c:pt idx="147">
                  <c:v>11909254240.2325</c:v>
                </c:pt>
                <c:pt idx="148">
                  <c:v>11749238111.1187</c:v>
                </c:pt>
                <c:pt idx="149">
                  <c:v>11273785980.582901</c:v>
                </c:pt>
                <c:pt idx="150">
                  <c:v>12286418385.4048</c:v>
                </c:pt>
                <c:pt idx="151">
                  <c:v>12067633961.8927</c:v>
                </c:pt>
                <c:pt idx="152">
                  <c:v>11318837840.105999</c:v>
                </c:pt>
                <c:pt idx="153">
                  <c:v>12982887000.364399</c:v>
                </c:pt>
                <c:pt idx="154">
                  <c:v>12160174191.716801</c:v>
                </c:pt>
                <c:pt idx="155">
                  <c:v>12506916493.8454</c:v>
                </c:pt>
                <c:pt idx="156">
                  <c:v>13157095221.128101</c:v>
                </c:pt>
                <c:pt idx="157">
                  <c:v>12994197175.8463</c:v>
                </c:pt>
                <c:pt idx="158">
                  <c:v>13021292133.3713</c:v>
                </c:pt>
                <c:pt idx="159">
                  <c:v>14312290448.002701</c:v>
                </c:pt>
                <c:pt idx="160">
                  <c:v>13601828666.754599</c:v>
                </c:pt>
                <c:pt idx="161">
                  <c:v>14536075967.070299</c:v>
                </c:pt>
                <c:pt idx="162">
                  <c:v>14653465464.6315</c:v>
                </c:pt>
                <c:pt idx="163">
                  <c:v>14528988416.275902</c:v>
                </c:pt>
                <c:pt idx="164">
                  <c:v>15791659577.2307</c:v>
                </c:pt>
                <c:pt idx="165">
                  <c:v>16791653968.509401</c:v>
                </c:pt>
                <c:pt idx="166">
                  <c:v>15127004012.739199</c:v>
                </c:pt>
                <c:pt idx="167">
                  <c:v>19067583433.528</c:v>
                </c:pt>
                <c:pt idx="168">
                  <c:v>18373740306.334301</c:v>
                </c:pt>
                <c:pt idx="169">
                  <c:v>16278336528.415998</c:v>
                </c:pt>
                <c:pt idx="170">
                  <c:v>17926974714.861698</c:v>
                </c:pt>
                <c:pt idx="171">
                  <c:v>18627947397.668301</c:v>
                </c:pt>
                <c:pt idx="172">
                  <c:v>18536451594.0569</c:v>
                </c:pt>
                <c:pt idx="173">
                  <c:v>19662349790.053501</c:v>
                </c:pt>
                <c:pt idx="174">
                  <c:v>19318163876.223602</c:v>
                </c:pt>
                <c:pt idx="175">
                  <c:v>17783854500.816498</c:v>
                </c:pt>
                <c:pt idx="176">
                  <c:v>14539165435.0541</c:v>
                </c:pt>
                <c:pt idx="177">
                  <c:v>12167013242.930099</c:v>
                </c:pt>
                <c:pt idx="178">
                  <c:v>10731457147.6863</c:v>
                </c:pt>
                <c:pt idx="179">
                  <c:v>10704051099.705601</c:v>
                </c:pt>
                <c:pt idx="180">
                  <c:v>10300483305.2771</c:v>
                </c:pt>
                <c:pt idx="181">
                  <c:v>10230326532.883301</c:v>
                </c:pt>
                <c:pt idx="182">
                  <c:v>10170811467.2857</c:v>
                </c:pt>
                <c:pt idx="183">
                  <c:v>10488845156.129299</c:v>
                </c:pt>
                <c:pt idx="184">
                  <c:v>11876601607.7384</c:v>
                </c:pt>
                <c:pt idx="185">
                  <c:v>12349356950.9524</c:v>
                </c:pt>
                <c:pt idx="186">
                  <c:v>12899119509.770401</c:v>
                </c:pt>
                <c:pt idx="187">
                  <c:v>12517595709.178501</c:v>
                </c:pt>
                <c:pt idx="188">
                  <c:v>12888932951.4151</c:v>
                </c:pt>
                <c:pt idx="189">
                  <c:v>12779724688.989</c:v>
                </c:pt>
                <c:pt idx="190">
                  <c:v>14041757357.2498</c:v>
                </c:pt>
                <c:pt idx="191">
                  <c:v>12742567083.1724</c:v>
                </c:pt>
                <c:pt idx="192">
                  <c:v>12764699408.330299</c:v>
                </c:pt>
                <c:pt idx="193">
                  <c:v>13550544654.7633</c:v>
                </c:pt>
                <c:pt idx="194">
                  <c:v>14373265279.1385</c:v>
                </c:pt>
                <c:pt idx="195">
                  <c:v>14140997027.6598</c:v>
                </c:pt>
                <c:pt idx="196">
                  <c:v>14519349595.859699</c:v>
                </c:pt>
                <c:pt idx="197">
                  <c:v>15483246904.1549</c:v>
                </c:pt>
                <c:pt idx="198">
                  <c:v>15996674706.9639</c:v>
                </c:pt>
                <c:pt idx="199">
                  <c:v>16405395884.4457</c:v>
                </c:pt>
                <c:pt idx="200">
                  <c:v>18012324590.217899</c:v>
                </c:pt>
                <c:pt idx="201">
                  <c:v>18752273166.8311</c:v>
                </c:pt>
                <c:pt idx="202">
                  <c:v>19006186736.375401</c:v>
                </c:pt>
                <c:pt idx="203">
                  <c:v>18557477990.451202</c:v>
                </c:pt>
                <c:pt idx="204">
                  <c:v>19049786167.176598</c:v>
                </c:pt>
                <c:pt idx="205">
                  <c:v>20000173250.767597</c:v>
                </c:pt>
                <c:pt idx="206">
                  <c:v>20925679748.034302</c:v>
                </c:pt>
                <c:pt idx="207">
                  <c:v>20446444155.6665</c:v>
                </c:pt>
                <c:pt idx="208">
                  <c:v>20777077855.354603</c:v>
                </c:pt>
                <c:pt idx="209">
                  <c:v>20347379802.073997</c:v>
                </c:pt>
                <c:pt idx="210">
                  <c:v>19950746482.290501</c:v>
                </c:pt>
                <c:pt idx="211">
                  <c:v>20534277490.248501</c:v>
                </c:pt>
                <c:pt idx="212">
                  <c:v>19945335945.956001</c:v>
                </c:pt>
                <c:pt idx="213">
                  <c:v>19292823318.147099</c:v>
                </c:pt>
                <c:pt idx="214">
                  <c:v>19500665956.752899</c:v>
                </c:pt>
                <c:pt idx="215">
                  <c:v>19482110168.7887</c:v>
                </c:pt>
                <c:pt idx="216">
                  <c:v>20011196226.8367</c:v>
                </c:pt>
                <c:pt idx="217">
                  <c:v>20055102176.0714</c:v>
                </c:pt>
                <c:pt idx="218">
                  <c:v>19625820312.976601</c:v>
                </c:pt>
                <c:pt idx="219">
                  <c:v>20274183353.648499</c:v>
                </c:pt>
                <c:pt idx="220">
                  <c:v>19984355285.587799</c:v>
                </c:pt>
                <c:pt idx="221">
                  <c:v>19784420386.138699</c:v>
                </c:pt>
                <c:pt idx="222">
                  <c:v>20094581945.535801</c:v>
                </c:pt>
                <c:pt idx="223">
                  <c:v>19625637931.212601</c:v>
                </c:pt>
                <c:pt idx="224">
                  <c:v>19873415260.878002</c:v>
                </c:pt>
                <c:pt idx="225">
                  <c:v>20923940498.267101</c:v>
                </c:pt>
                <c:pt idx="226">
                  <c:v>19728498994.254101</c:v>
                </c:pt>
                <c:pt idx="227">
                  <c:v>20505314684.588799</c:v>
                </c:pt>
                <c:pt idx="228">
                  <c:v>21195616965.4086</c:v>
                </c:pt>
                <c:pt idx="229">
                  <c:v>20595261925.516098</c:v>
                </c:pt>
                <c:pt idx="230">
                  <c:v>22051681477.353298</c:v>
                </c:pt>
                <c:pt idx="231">
                  <c:v>21566027213.985203</c:v>
                </c:pt>
                <c:pt idx="232">
                  <c:v>20653422071.129101</c:v>
                </c:pt>
                <c:pt idx="233">
                  <c:v>21487174821.653198</c:v>
                </c:pt>
                <c:pt idx="234">
                  <c:v>20021034157.8358</c:v>
                </c:pt>
                <c:pt idx="235">
                  <c:v>20285347238.486298</c:v>
                </c:pt>
                <c:pt idx="236">
                  <c:v>20697533038.6199</c:v>
                </c:pt>
                <c:pt idx="237">
                  <c:v>20455059045.775299</c:v>
                </c:pt>
                <c:pt idx="238">
                  <c:v>21249395871.272099</c:v>
                </c:pt>
                <c:pt idx="239">
                  <c:v>20072942185.134403</c:v>
                </c:pt>
                <c:pt idx="240">
                  <c:v>19471374440.686501</c:v>
                </c:pt>
                <c:pt idx="241">
                  <c:v>19516544790.307899</c:v>
                </c:pt>
                <c:pt idx="242">
                  <c:v>20177199454.705601</c:v>
                </c:pt>
                <c:pt idx="243">
                  <c:v>20702332385.112202</c:v>
                </c:pt>
                <c:pt idx="244">
                  <c:v>20610488823.7672</c:v>
                </c:pt>
                <c:pt idx="245">
                  <c:v>20017937624.415398</c:v>
                </c:pt>
                <c:pt idx="246">
                  <c:v>20794809432.258698</c:v>
                </c:pt>
                <c:pt idx="247">
                  <c:v>20382868102.931202</c:v>
                </c:pt>
                <c:pt idx="248">
                  <c:v>19603276895.474197</c:v>
                </c:pt>
                <c:pt idx="249">
                  <c:v>20753637890.698902</c:v>
                </c:pt>
                <c:pt idx="250">
                  <c:v>19866983658.972</c:v>
                </c:pt>
                <c:pt idx="251">
                  <c:v>18760778444.9701</c:v>
                </c:pt>
                <c:pt idx="252">
                  <c:v>18154699692.613201</c:v>
                </c:pt>
                <c:pt idx="253">
                  <c:v>17949529092.358299</c:v>
                </c:pt>
                <c:pt idx="254">
                  <c:v>18000184479.914497</c:v>
                </c:pt>
                <c:pt idx="255">
                  <c:v>17580000805.639797</c:v>
                </c:pt>
                <c:pt idx="256">
                  <c:v>17224677772.117001</c:v>
                </c:pt>
                <c:pt idx="257">
                  <c:v>17644180301.521</c:v>
                </c:pt>
                <c:pt idx="258">
                  <c:v>16042886857.312201</c:v>
                </c:pt>
                <c:pt idx="259">
                  <c:v>15722134127.0446</c:v>
                </c:pt>
                <c:pt idx="260">
                  <c:v>16665006374.644499</c:v>
                </c:pt>
                <c:pt idx="261">
                  <c:v>16258761544.263798</c:v>
                </c:pt>
                <c:pt idx="262">
                  <c:v>16393202766.8613</c:v>
                </c:pt>
                <c:pt idx="263">
                  <c:v>15568614231.7721</c:v>
                </c:pt>
                <c:pt idx="264">
                  <c:v>16806009426.9951</c:v>
                </c:pt>
                <c:pt idx="265">
                  <c:v>17264056534.874901</c:v>
                </c:pt>
                <c:pt idx="266">
                  <c:v>16931585077.070099</c:v>
                </c:pt>
                <c:pt idx="267">
                  <c:v>17033079018.846199</c:v>
                </c:pt>
                <c:pt idx="268">
                  <c:v>18483389601.549</c:v>
                </c:pt>
                <c:pt idx="269">
                  <c:v>14296953202.264801</c:v>
                </c:pt>
                <c:pt idx="270">
                  <c:v>16380592783.569199</c:v>
                </c:pt>
                <c:pt idx="271">
                  <c:v>16548450687.643299</c:v>
                </c:pt>
                <c:pt idx="272">
                  <c:v>16830194027.247198</c:v>
                </c:pt>
                <c:pt idx="273">
                  <c:v>16997240139.305202</c:v>
                </c:pt>
                <c:pt idx="274">
                  <c:v>16755485819.234299</c:v>
                </c:pt>
                <c:pt idx="275">
                  <c:v>16307214417.186899</c:v>
                </c:pt>
                <c:pt idx="276">
                  <c:v>17146357800.358999</c:v>
                </c:pt>
                <c:pt idx="277">
                  <c:v>17955646601.894501</c:v>
                </c:pt>
                <c:pt idx="278">
                  <c:v>18464114873.7449</c:v>
                </c:pt>
                <c:pt idx="279">
                  <c:v>19451592262.503498</c:v>
                </c:pt>
                <c:pt idx="280">
                  <c:v>19530853253.338501</c:v>
                </c:pt>
                <c:pt idx="281">
                  <c:v>20475376400.985699</c:v>
                </c:pt>
                <c:pt idx="282">
                  <c:v>20434278542.9935</c:v>
                </c:pt>
                <c:pt idx="283">
                  <c:v>20781948370.228001</c:v>
                </c:pt>
                <c:pt idx="284">
                  <c:v>20900059071.546799</c:v>
                </c:pt>
                <c:pt idx="285">
                  <c:v>20522423877.5816</c:v>
                </c:pt>
                <c:pt idx="286">
                  <c:v>21612629444.918701</c:v>
                </c:pt>
                <c:pt idx="287">
                  <c:v>22104232300.681801</c:v>
                </c:pt>
                <c:pt idx="288">
                  <c:v>21249699230.900501</c:v>
                </c:pt>
                <c:pt idx="289">
                  <c:v>21038279699.155399</c:v>
                </c:pt>
                <c:pt idx="290">
                  <c:v>21061037022.846901</c:v>
                </c:pt>
                <c:pt idx="291">
                  <c:v>19888631415.4566</c:v>
                </c:pt>
                <c:pt idx="292">
                  <c:v>18831481811.8479</c:v>
                </c:pt>
                <c:pt idx="293">
                  <c:v>18495974611.5065</c:v>
                </c:pt>
                <c:pt idx="294">
                  <c:v>15050966146.416201</c:v>
                </c:pt>
                <c:pt idx="295">
                  <c:v>14995238250.205898</c:v>
                </c:pt>
                <c:pt idx="296">
                  <c:v>15859797405.4112</c:v>
                </c:pt>
                <c:pt idx="297">
                  <c:v>16732993834.079298</c:v>
                </c:pt>
                <c:pt idx="298">
                  <c:v>16809036353.8244</c:v>
                </c:pt>
                <c:pt idx="299">
                  <c:v>16862630276.765898</c:v>
                </c:pt>
                <c:pt idx="300">
                  <c:v>17663249376.839397</c:v>
                </c:pt>
                <c:pt idx="301">
                  <c:v>17456238780.0345</c:v>
                </c:pt>
                <c:pt idx="302">
                  <c:v>17624673669.129799</c:v>
                </c:pt>
                <c:pt idx="303">
                  <c:v>16559795019.117199</c:v>
                </c:pt>
              </c:numCache>
            </c:numRef>
          </c:val>
          <c:smooth val="0"/>
          <c:extLst>
            <c:ext xmlns:c16="http://schemas.microsoft.com/office/drawing/2014/chart" uri="{C3380CC4-5D6E-409C-BE32-E72D297353CC}">
              <c16:uniqueId val="{00000000-E063-8E41-B077-B4A2ADF988AC}"/>
            </c:ext>
          </c:extLst>
        </c:ser>
        <c:dLbls>
          <c:showLegendKey val="0"/>
          <c:showVal val="0"/>
          <c:showCatName val="0"/>
          <c:showSerName val="0"/>
          <c:showPercent val="0"/>
          <c:showBubbleSize val="0"/>
        </c:dLbls>
        <c:marker val="1"/>
        <c:smooth val="0"/>
        <c:axId val="86196608"/>
        <c:axId val="86198144"/>
      </c:lineChart>
      <c:lineChart>
        <c:grouping val="standard"/>
        <c:varyColors val="0"/>
        <c:ser>
          <c:idx val="1"/>
          <c:order val="1"/>
          <c:tx>
            <c:strRef>
              <c:f>'[صادرات.xls]FRED Graph'!$D$11</c:f>
              <c:strCache>
                <c:ptCount val="1"/>
                <c:pt idx="0">
                  <c:v>نرخ برابری دلار</c:v>
                </c:pt>
              </c:strCache>
            </c:strRef>
          </c:tx>
          <c:spPr>
            <a:ln w="28575" cap="rnd">
              <a:solidFill>
                <a:schemeClr val="accent2"/>
              </a:solidFill>
              <a:round/>
            </a:ln>
            <a:effectLst/>
          </c:spPr>
          <c:marker>
            <c:symbol val="none"/>
          </c:marker>
          <c:cat>
            <c:numRef>
              <c:f>'[صادرات.xls]FRED Graph'!$A$12:$A$315</c:f>
              <c:numCache>
                <c:formatCode>yyyy\-mm\-dd</c:formatCode>
                <c:ptCount val="304"/>
                <c:pt idx="0">
                  <c:v>34366</c:v>
                </c:pt>
                <c:pt idx="1">
                  <c:v>34394</c:v>
                </c:pt>
                <c:pt idx="2">
                  <c:v>34425</c:v>
                </c:pt>
                <c:pt idx="3">
                  <c:v>34455</c:v>
                </c:pt>
                <c:pt idx="4">
                  <c:v>34486</c:v>
                </c:pt>
                <c:pt idx="5">
                  <c:v>34516</c:v>
                </c:pt>
                <c:pt idx="6">
                  <c:v>34547</c:v>
                </c:pt>
                <c:pt idx="7">
                  <c:v>34578</c:v>
                </c:pt>
                <c:pt idx="8">
                  <c:v>34608</c:v>
                </c:pt>
                <c:pt idx="9">
                  <c:v>34639</c:v>
                </c:pt>
                <c:pt idx="10">
                  <c:v>34669</c:v>
                </c:pt>
                <c:pt idx="11">
                  <c:v>34700</c:v>
                </c:pt>
                <c:pt idx="12">
                  <c:v>34731</c:v>
                </c:pt>
                <c:pt idx="13">
                  <c:v>34759</c:v>
                </c:pt>
                <c:pt idx="14">
                  <c:v>34790</c:v>
                </c:pt>
                <c:pt idx="15">
                  <c:v>34820</c:v>
                </c:pt>
                <c:pt idx="16">
                  <c:v>34851</c:v>
                </c:pt>
                <c:pt idx="17">
                  <c:v>34881</c:v>
                </c:pt>
                <c:pt idx="18">
                  <c:v>34912</c:v>
                </c:pt>
                <c:pt idx="19">
                  <c:v>34943</c:v>
                </c:pt>
                <c:pt idx="20">
                  <c:v>34973</c:v>
                </c:pt>
                <c:pt idx="21">
                  <c:v>35004</c:v>
                </c:pt>
                <c:pt idx="22">
                  <c:v>35034</c:v>
                </c:pt>
                <c:pt idx="23">
                  <c:v>35065</c:v>
                </c:pt>
                <c:pt idx="24">
                  <c:v>35096</c:v>
                </c:pt>
                <c:pt idx="25">
                  <c:v>35125</c:v>
                </c:pt>
                <c:pt idx="26">
                  <c:v>35156</c:v>
                </c:pt>
                <c:pt idx="27">
                  <c:v>35186</c:v>
                </c:pt>
                <c:pt idx="28">
                  <c:v>35217</c:v>
                </c:pt>
                <c:pt idx="29">
                  <c:v>35247</c:v>
                </c:pt>
                <c:pt idx="30">
                  <c:v>35278</c:v>
                </c:pt>
                <c:pt idx="31">
                  <c:v>35309</c:v>
                </c:pt>
                <c:pt idx="32">
                  <c:v>35339</c:v>
                </c:pt>
                <c:pt idx="33">
                  <c:v>35370</c:v>
                </c:pt>
                <c:pt idx="34">
                  <c:v>35400</c:v>
                </c:pt>
                <c:pt idx="35">
                  <c:v>35431</c:v>
                </c:pt>
                <c:pt idx="36">
                  <c:v>35462</c:v>
                </c:pt>
                <c:pt idx="37">
                  <c:v>35490</c:v>
                </c:pt>
                <c:pt idx="38">
                  <c:v>35521</c:v>
                </c:pt>
                <c:pt idx="39">
                  <c:v>35551</c:v>
                </c:pt>
                <c:pt idx="40">
                  <c:v>35582</c:v>
                </c:pt>
                <c:pt idx="41">
                  <c:v>35612</c:v>
                </c:pt>
                <c:pt idx="42">
                  <c:v>35643</c:v>
                </c:pt>
                <c:pt idx="43">
                  <c:v>35674</c:v>
                </c:pt>
                <c:pt idx="44">
                  <c:v>35704</c:v>
                </c:pt>
                <c:pt idx="45">
                  <c:v>35735</c:v>
                </c:pt>
                <c:pt idx="46">
                  <c:v>35765</c:v>
                </c:pt>
                <c:pt idx="47">
                  <c:v>35796</c:v>
                </c:pt>
                <c:pt idx="48">
                  <c:v>35827</c:v>
                </c:pt>
                <c:pt idx="49">
                  <c:v>35855</c:v>
                </c:pt>
                <c:pt idx="50">
                  <c:v>35886</c:v>
                </c:pt>
                <c:pt idx="51">
                  <c:v>35916</c:v>
                </c:pt>
                <c:pt idx="52">
                  <c:v>35947</c:v>
                </c:pt>
                <c:pt idx="53">
                  <c:v>35977</c:v>
                </c:pt>
                <c:pt idx="54">
                  <c:v>36008</c:v>
                </c:pt>
                <c:pt idx="55">
                  <c:v>36039</c:v>
                </c:pt>
                <c:pt idx="56">
                  <c:v>36069</c:v>
                </c:pt>
                <c:pt idx="57">
                  <c:v>36100</c:v>
                </c:pt>
                <c:pt idx="58">
                  <c:v>36130</c:v>
                </c:pt>
                <c:pt idx="59">
                  <c:v>36161</c:v>
                </c:pt>
                <c:pt idx="60">
                  <c:v>36192</c:v>
                </c:pt>
                <c:pt idx="61">
                  <c:v>36220</c:v>
                </c:pt>
                <c:pt idx="62">
                  <c:v>36251</c:v>
                </c:pt>
                <c:pt idx="63">
                  <c:v>36281</c:v>
                </c:pt>
                <c:pt idx="64">
                  <c:v>36312</c:v>
                </c:pt>
                <c:pt idx="65">
                  <c:v>36342</c:v>
                </c:pt>
                <c:pt idx="66">
                  <c:v>36373</c:v>
                </c:pt>
                <c:pt idx="67">
                  <c:v>36404</c:v>
                </c:pt>
                <c:pt idx="68">
                  <c:v>36434</c:v>
                </c:pt>
                <c:pt idx="69">
                  <c:v>36465</c:v>
                </c:pt>
                <c:pt idx="70">
                  <c:v>36495</c:v>
                </c:pt>
                <c:pt idx="71">
                  <c:v>36526</c:v>
                </c:pt>
                <c:pt idx="72">
                  <c:v>36557</c:v>
                </c:pt>
                <c:pt idx="73">
                  <c:v>36586</c:v>
                </c:pt>
                <c:pt idx="74">
                  <c:v>36617</c:v>
                </c:pt>
                <c:pt idx="75">
                  <c:v>36647</c:v>
                </c:pt>
                <c:pt idx="76">
                  <c:v>36678</c:v>
                </c:pt>
                <c:pt idx="77">
                  <c:v>36708</c:v>
                </c:pt>
                <c:pt idx="78">
                  <c:v>36739</c:v>
                </c:pt>
                <c:pt idx="79">
                  <c:v>36770</c:v>
                </c:pt>
                <c:pt idx="80">
                  <c:v>36800</c:v>
                </c:pt>
                <c:pt idx="81">
                  <c:v>36831</c:v>
                </c:pt>
                <c:pt idx="82">
                  <c:v>36861</c:v>
                </c:pt>
                <c:pt idx="83">
                  <c:v>36892</c:v>
                </c:pt>
                <c:pt idx="84">
                  <c:v>36923</c:v>
                </c:pt>
                <c:pt idx="85">
                  <c:v>36951</c:v>
                </c:pt>
                <c:pt idx="86">
                  <c:v>36982</c:v>
                </c:pt>
                <c:pt idx="87">
                  <c:v>37012</c:v>
                </c:pt>
                <c:pt idx="88">
                  <c:v>37043</c:v>
                </c:pt>
                <c:pt idx="89">
                  <c:v>37073</c:v>
                </c:pt>
                <c:pt idx="90">
                  <c:v>37104</c:v>
                </c:pt>
                <c:pt idx="91">
                  <c:v>37135</c:v>
                </c:pt>
                <c:pt idx="92">
                  <c:v>37165</c:v>
                </c:pt>
                <c:pt idx="93">
                  <c:v>37196</c:v>
                </c:pt>
                <c:pt idx="94">
                  <c:v>37226</c:v>
                </c:pt>
                <c:pt idx="95">
                  <c:v>37257</c:v>
                </c:pt>
                <c:pt idx="96">
                  <c:v>37288</c:v>
                </c:pt>
                <c:pt idx="97">
                  <c:v>37316</c:v>
                </c:pt>
                <c:pt idx="98">
                  <c:v>37347</c:v>
                </c:pt>
                <c:pt idx="99">
                  <c:v>37377</c:v>
                </c:pt>
                <c:pt idx="100">
                  <c:v>37408</c:v>
                </c:pt>
                <c:pt idx="101">
                  <c:v>37438</c:v>
                </c:pt>
                <c:pt idx="102">
                  <c:v>37469</c:v>
                </c:pt>
                <c:pt idx="103">
                  <c:v>37500</c:v>
                </c:pt>
                <c:pt idx="104">
                  <c:v>37530</c:v>
                </c:pt>
                <c:pt idx="105">
                  <c:v>37561</c:v>
                </c:pt>
                <c:pt idx="106">
                  <c:v>37591</c:v>
                </c:pt>
                <c:pt idx="107">
                  <c:v>37622</c:v>
                </c:pt>
                <c:pt idx="108">
                  <c:v>37653</c:v>
                </c:pt>
                <c:pt idx="109">
                  <c:v>37681</c:v>
                </c:pt>
                <c:pt idx="110">
                  <c:v>37712</c:v>
                </c:pt>
                <c:pt idx="111">
                  <c:v>37742</c:v>
                </c:pt>
                <c:pt idx="112">
                  <c:v>37773</c:v>
                </c:pt>
                <c:pt idx="113">
                  <c:v>37803</c:v>
                </c:pt>
                <c:pt idx="114">
                  <c:v>37834</c:v>
                </c:pt>
                <c:pt idx="115">
                  <c:v>37865</c:v>
                </c:pt>
                <c:pt idx="116">
                  <c:v>37895</c:v>
                </c:pt>
                <c:pt idx="117">
                  <c:v>37926</c:v>
                </c:pt>
                <c:pt idx="118">
                  <c:v>37956</c:v>
                </c:pt>
                <c:pt idx="119">
                  <c:v>37987</c:v>
                </c:pt>
                <c:pt idx="120">
                  <c:v>38018</c:v>
                </c:pt>
                <c:pt idx="121">
                  <c:v>38047</c:v>
                </c:pt>
                <c:pt idx="122">
                  <c:v>38078</c:v>
                </c:pt>
                <c:pt idx="123">
                  <c:v>38108</c:v>
                </c:pt>
                <c:pt idx="124">
                  <c:v>38139</c:v>
                </c:pt>
                <c:pt idx="125">
                  <c:v>38169</c:v>
                </c:pt>
                <c:pt idx="126">
                  <c:v>38200</c:v>
                </c:pt>
                <c:pt idx="127">
                  <c:v>38231</c:v>
                </c:pt>
                <c:pt idx="128">
                  <c:v>38261</c:v>
                </c:pt>
                <c:pt idx="129">
                  <c:v>38292</c:v>
                </c:pt>
                <c:pt idx="130">
                  <c:v>38322</c:v>
                </c:pt>
                <c:pt idx="131">
                  <c:v>38353</c:v>
                </c:pt>
                <c:pt idx="132">
                  <c:v>38384</c:v>
                </c:pt>
                <c:pt idx="133">
                  <c:v>38412</c:v>
                </c:pt>
                <c:pt idx="134">
                  <c:v>38443</c:v>
                </c:pt>
                <c:pt idx="135">
                  <c:v>38473</c:v>
                </c:pt>
                <c:pt idx="136">
                  <c:v>38504</c:v>
                </c:pt>
                <c:pt idx="137">
                  <c:v>38534</c:v>
                </c:pt>
                <c:pt idx="138">
                  <c:v>38565</c:v>
                </c:pt>
                <c:pt idx="139">
                  <c:v>38596</c:v>
                </c:pt>
                <c:pt idx="140">
                  <c:v>38626</c:v>
                </c:pt>
                <c:pt idx="141">
                  <c:v>38657</c:v>
                </c:pt>
                <c:pt idx="142">
                  <c:v>38687</c:v>
                </c:pt>
                <c:pt idx="143">
                  <c:v>38718</c:v>
                </c:pt>
                <c:pt idx="144">
                  <c:v>38749</c:v>
                </c:pt>
                <c:pt idx="145">
                  <c:v>38777</c:v>
                </c:pt>
                <c:pt idx="146">
                  <c:v>38808</c:v>
                </c:pt>
                <c:pt idx="147">
                  <c:v>38838</c:v>
                </c:pt>
                <c:pt idx="148">
                  <c:v>38869</c:v>
                </c:pt>
                <c:pt idx="149">
                  <c:v>38899</c:v>
                </c:pt>
                <c:pt idx="150">
                  <c:v>38930</c:v>
                </c:pt>
                <c:pt idx="151">
                  <c:v>38961</c:v>
                </c:pt>
                <c:pt idx="152">
                  <c:v>38991</c:v>
                </c:pt>
                <c:pt idx="153">
                  <c:v>39022</c:v>
                </c:pt>
                <c:pt idx="154">
                  <c:v>39052</c:v>
                </c:pt>
                <c:pt idx="155">
                  <c:v>39083</c:v>
                </c:pt>
                <c:pt idx="156">
                  <c:v>39114</c:v>
                </c:pt>
                <c:pt idx="157">
                  <c:v>39142</c:v>
                </c:pt>
                <c:pt idx="158">
                  <c:v>39173</c:v>
                </c:pt>
                <c:pt idx="159">
                  <c:v>39203</c:v>
                </c:pt>
                <c:pt idx="160">
                  <c:v>39234</c:v>
                </c:pt>
                <c:pt idx="161">
                  <c:v>39264</c:v>
                </c:pt>
                <c:pt idx="162">
                  <c:v>39295</c:v>
                </c:pt>
                <c:pt idx="163">
                  <c:v>39326</c:v>
                </c:pt>
                <c:pt idx="164">
                  <c:v>39356</c:v>
                </c:pt>
                <c:pt idx="165">
                  <c:v>39387</c:v>
                </c:pt>
                <c:pt idx="166">
                  <c:v>39417</c:v>
                </c:pt>
                <c:pt idx="167">
                  <c:v>39448</c:v>
                </c:pt>
                <c:pt idx="168">
                  <c:v>39479</c:v>
                </c:pt>
                <c:pt idx="169">
                  <c:v>39508</c:v>
                </c:pt>
                <c:pt idx="170">
                  <c:v>39539</c:v>
                </c:pt>
                <c:pt idx="171">
                  <c:v>39569</c:v>
                </c:pt>
                <c:pt idx="172">
                  <c:v>39600</c:v>
                </c:pt>
                <c:pt idx="173">
                  <c:v>39630</c:v>
                </c:pt>
                <c:pt idx="174">
                  <c:v>39661</c:v>
                </c:pt>
                <c:pt idx="175">
                  <c:v>39692</c:v>
                </c:pt>
                <c:pt idx="176">
                  <c:v>39722</c:v>
                </c:pt>
                <c:pt idx="177">
                  <c:v>39753</c:v>
                </c:pt>
                <c:pt idx="178">
                  <c:v>39783</c:v>
                </c:pt>
                <c:pt idx="179">
                  <c:v>39814</c:v>
                </c:pt>
                <c:pt idx="180">
                  <c:v>39845</c:v>
                </c:pt>
                <c:pt idx="181">
                  <c:v>39873</c:v>
                </c:pt>
                <c:pt idx="182">
                  <c:v>39904</c:v>
                </c:pt>
                <c:pt idx="183">
                  <c:v>39934</c:v>
                </c:pt>
                <c:pt idx="184">
                  <c:v>39965</c:v>
                </c:pt>
                <c:pt idx="185">
                  <c:v>39995</c:v>
                </c:pt>
                <c:pt idx="186">
                  <c:v>40026</c:v>
                </c:pt>
                <c:pt idx="187">
                  <c:v>40057</c:v>
                </c:pt>
                <c:pt idx="188">
                  <c:v>40087</c:v>
                </c:pt>
                <c:pt idx="189">
                  <c:v>40118</c:v>
                </c:pt>
                <c:pt idx="190">
                  <c:v>40148</c:v>
                </c:pt>
                <c:pt idx="191">
                  <c:v>40179</c:v>
                </c:pt>
                <c:pt idx="192">
                  <c:v>40210</c:v>
                </c:pt>
                <c:pt idx="193">
                  <c:v>40238</c:v>
                </c:pt>
                <c:pt idx="194">
                  <c:v>40269</c:v>
                </c:pt>
                <c:pt idx="195">
                  <c:v>40299</c:v>
                </c:pt>
                <c:pt idx="196">
                  <c:v>40330</c:v>
                </c:pt>
                <c:pt idx="197">
                  <c:v>40360</c:v>
                </c:pt>
                <c:pt idx="198">
                  <c:v>40391</c:v>
                </c:pt>
                <c:pt idx="199">
                  <c:v>40422</c:v>
                </c:pt>
                <c:pt idx="200">
                  <c:v>40452</c:v>
                </c:pt>
                <c:pt idx="201">
                  <c:v>40483</c:v>
                </c:pt>
                <c:pt idx="202">
                  <c:v>40513</c:v>
                </c:pt>
                <c:pt idx="203">
                  <c:v>40544</c:v>
                </c:pt>
                <c:pt idx="204">
                  <c:v>40575</c:v>
                </c:pt>
                <c:pt idx="205">
                  <c:v>40603</c:v>
                </c:pt>
                <c:pt idx="206">
                  <c:v>40634</c:v>
                </c:pt>
                <c:pt idx="207">
                  <c:v>40664</c:v>
                </c:pt>
                <c:pt idx="208">
                  <c:v>40695</c:v>
                </c:pt>
                <c:pt idx="209">
                  <c:v>40725</c:v>
                </c:pt>
                <c:pt idx="210">
                  <c:v>40756</c:v>
                </c:pt>
                <c:pt idx="211">
                  <c:v>40787</c:v>
                </c:pt>
                <c:pt idx="212">
                  <c:v>40817</c:v>
                </c:pt>
                <c:pt idx="213">
                  <c:v>40848</c:v>
                </c:pt>
                <c:pt idx="214">
                  <c:v>40878</c:v>
                </c:pt>
                <c:pt idx="215">
                  <c:v>40909</c:v>
                </c:pt>
                <c:pt idx="216">
                  <c:v>40940</c:v>
                </c:pt>
                <c:pt idx="217">
                  <c:v>40969</c:v>
                </c:pt>
                <c:pt idx="218">
                  <c:v>41000</c:v>
                </c:pt>
                <c:pt idx="219">
                  <c:v>41030</c:v>
                </c:pt>
                <c:pt idx="220">
                  <c:v>41061</c:v>
                </c:pt>
                <c:pt idx="221">
                  <c:v>41091</c:v>
                </c:pt>
                <c:pt idx="222">
                  <c:v>41122</c:v>
                </c:pt>
                <c:pt idx="223">
                  <c:v>41153</c:v>
                </c:pt>
                <c:pt idx="224">
                  <c:v>41183</c:v>
                </c:pt>
                <c:pt idx="225">
                  <c:v>41214</c:v>
                </c:pt>
                <c:pt idx="226">
                  <c:v>41244</c:v>
                </c:pt>
                <c:pt idx="227">
                  <c:v>41275</c:v>
                </c:pt>
                <c:pt idx="228">
                  <c:v>41306</c:v>
                </c:pt>
                <c:pt idx="229">
                  <c:v>41334</c:v>
                </c:pt>
                <c:pt idx="230">
                  <c:v>41365</c:v>
                </c:pt>
                <c:pt idx="231">
                  <c:v>41395</c:v>
                </c:pt>
                <c:pt idx="232">
                  <c:v>41426</c:v>
                </c:pt>
                <c:pt idx="233">
                  <c:v>41456</c:v>
                </c:pt>
                <c:pt idx="234">
                  <c:v>41487</c:v>
                </c:pt>
                <c:pt idx="235">
                  <c:v>41518</c:v>
                </c:pt>
                <c:pt idx="236">
                  <c:v>41548</c:v>
                </c:pt>
                <c:pt idx="237">
                  <c:v>41579</c:v>
                </c:pt>
                <c:pt idx="238">
                  <c:v>41609</c:v>
                </c:pt>
                <c:pt idx="239">
                  <c:v>41640</c:v>
                </c:pt>
                <c:pt idx="240">
                  <c:v>41671</c:v>
                </c:pt>
                <c:pt idx="241">
                  <c:v>41699</c:v>
                </c:pt>
                <c:pt idx="242">
                  <c:v>41730</c:v>
                </c:pt>
                <c:pt idx="243">
                  <c:v>41760</c:v>
                </c:pt>
                <c:pt idx="244">
                  <c:v>41791</c:v>
                </c:pt>
                <c:pt idx="245">
                  <c:v>41821</c:v>
                </c:pt>
                <c:pt idx="246">
                  <c:v>41852</c:v>
                </c:pt>
                <c:pt idx="247">
                  <c:v>41883</c:v>
                </c:pt>
                <c:pt idx="248">
                  <c:v>41913</c:v>
                </c:pt>
                <c:pt idx="249">
                  <c:v>41944</c:v>
                </c:pt>
                <c:pt idx="250">
                  <c:v>41974</c:v>
                </c:pt>
                <c:pt idx="251">
                  <c:v>42005</c:v>
                </c:pt>
                <c:pt idx="252">
                  <c:v>42036</c:v>
                </c:pt>
                <c:pt idx="253">
                  <c:v>42064</c:v>
                </c:pt>
                <c:pt idx="254">
                  <c:v>42095</c:v>
                </c:pt>
                <c:pt idx="255">
                  <c:v>42125</c:v>
                </c:pt>
                <c:pt idx="256">
                  <c:v>42156</c:v>
                </c:pt>
                <c:pt idx="257">
                  <c:v>42186</c:v>
                </c:pt>
                <c:pt idx="258">
                  <c:v>42217</c:v>
                </c:pt>
                <c:pt idx="259">
                  <c:v>42248</c:v>
                </c:pt>
                <c:pt idx="260">
                  <c:v>42278</c:v>
                </c:pt>
                <c:pt idx="261">
                  <c:v>42309</c:v>
                </c:pt>
                <c:pt idx="262">
                  <c:v>42339</c:v>
                </c:pt>
                <c:pt idx="263">
                  <c:v>42370</c:v>
                </c:pt>
                <c:pt idx="264">
                  <c:v>42401</c:v>
                </c:pt>
                <c:pt idx="265">
                  <c:v>42430</c:v>
                </c:pt>
                <c:pt idx="266">
                  <c:v>42461</c:v>
                </c:pt>
                <c:pt idx="267">
                  <c:v>42491</c:v>
                </c:pt>
                <c:pt idx="268">
                  <c:v>42522</c:v>
                </c:pt>
                <c:pt idx="269">
                  <c:v>42552</c:v>
                </c:pt>
                <c:pt idx="270">
                  <c:v>42583</c:v>
                </c:pt>
                <c:pt idx="271">
                  <c:v>42614</c:v>
                </c:pt>
                <c:pt idx="272">
                  <c:v>42644</c:v>
                </c:pt>
                <c:pt idx="273">
                  <c:v>42675</c:v>
                </c:pt>
                <c:pt idx="274">
                  <c:v>42705</c:v>
                </c:pt>
                <c:pt idx="275">
                  <c:v>42736</c:v>
                </c:pt>
                <c:pt idx="276">
                  <c:v>42767</c:v>
                </c:pt>
                <c:pt idx="277">
                  <c:v>42795</c:v>
                </c:pt>
                <c:pt idx="278">
                  <c:v>42826</c:v>
                </c:pt>
                <c:pt idx="279">
                  <c:v>42856</c:v>
                </c:pt>
                <c:pt idx="280">
                  <c:v>42887</c:v>
                </c:pt>
                <c:pt idx="281">
                  <c:v>42917</c:v>
                </c:pt>
                <c:pt idx="282">
                  <c:v>42948</c:v>
                </c:pt>
                <c:pt idx="283">
                  <c:v>42979</c:v>
                </c:pt>
                <c:pt idx="284">
                  <c:v>43009</c:v>
                </c:pt>
                <c:pt idx="285">
                  <c:v>43040</c:v>
                </c:pt>
                <c:pt idx="286">
                  <c:v>43070</c:v>
                </c:pt>
                <c:pt idx="287">
                  <c:v>43101</c:v>
                </c:pt>
                <c:pt idx="288">
                  <c:v>43132</c:v>
                </c:pt>
                <c:pt idx="289">
                  <c:v>43160</c:v>
                </c:pt>
                <c:pt idx="290">
                  <c:v>43191</c:v>
                </c:pt>
                <c:pt idx="291">
                  <c:v>43221</c:v>
                </c:pt>
                <c:pt idx="292">
                  <c:v>43252</c:v>
                </c:pt>
                <c:pt idx="293">
                  <c:v>43282</c:v>
                </c:pt>
                <c:pt idx="294">
                  <c:v>43313</c:v>
                </c:pt>
                <c:pt idx="295">
                  <c:v>43344</c:v>
                </c:pt>
                <c:pt idx="296">
                  <c:v>43374</c:v>
                </c:pt>
                <c:pt idx="297">
                  <c:v>43405</c:v>
                </c:pt>
                <c:pt idx="298">
                  <c:v>43435</c:v>
                </c:pt>
                <c:pt idx="299">
                  <c:v>43466</c:v>
                </c:pt>
                <c:pt idx="300">
                  <c:v>43497</c:v>
                </c:pt>
                <c:pt idx="301">
                  <c:v>43525</c:v>
                </c:pt>
                <c:pt idx="302">
                  <c:v>43556</c:v>
                </c:pt>
                <c:pt idx="303">
                  <c:v>43586</c:v>
                </c:pt>
              </c:numCache>
            </c:numRef>
          </c:cat>
          <c:val>
            <c:numRef>
              <c:f>'[صادرات.xls]FRED Graph'!$D$12:$D$315</c:f>
              <c:numCache>
                <c:formatCode>0.00</c:formatCode>
                <c:ptCount val="304"/>
                <c:pt idx="0">
                  <c:v>1.770449E-2</c:v>
                </c:pt>
                <c:pt idx="1">
                  <c:v>2.0587266904761901E-2</c:v>
                </c:pt>
                <c:pt idx="2">
                  <c:v>3.3302984421052603E-2</c:v>
                </c:pt>
                <c:pt idx="3">
                  <c:v>3.3774136363636402E-2</c:v>
                </c:pt>
                <c:pt idx="4">
                  <c:v>3.1726636363636401E-2</c:v>
                </c:pt>
                <c:pt idx="5">
                  <c:v>3.1010571428571401E-2</c:v>
                </c:pt>
                <c:pt idx="6">
                  <c:v>3.1772608695652203E-2</c:v>
                </c:pt>
                <c:pt idx="7">
                  <c:v>3.3971045454545497E-2</c:v>
                </c:pt>
                <c:pt idx="8">
                  <c:v>3.48597E-2</c:v>
                </c:pt>
                <c:pt idx="9">
                  <c:v>3.6280149999999997E-2</c:v>
                </c:pt>
                <c:pt idx="10">
                  <c:v>3.7184315789473697E-2</c:v>
                </c:pt>
                <c:pt idx="11">
                  <c:v>3.98477619047619E-2</c:v>
                </c:pt>
                <c:pt idx="12">
                  <c:v>4.1025150000000003E-2</c:v>
                </c:pt>
                <c:pt idx="13">
                  <c:v>4.1722826086956502E-2</c:v>
                </c:pt>
                <c:pt idx="14">
                  <c:v>4.2275210526315797E-2</c:v>
                </c:pt>
                <c:pt idx="15">
                  <c:v>4.3050545454545501E-2</c:v>
                </c:pt>
                <c:pt idx="16">
                  <c:v>4.32074545454545E-2</c:v>
                </c:pt>
                <c:pt idx="17">
                  <c:v>4.4458650000000002E-2</c:v>
                </c:pt>
                <c:pt idx="18">
                  <c:v>4.66487272727273E-2</c:v>
                </c:pt>
                <c:pt idx="19">
                  <c:v>4.7787857142857097E-2</c:v>
                </c:pt>
                <c:pt idx="20">
                  <c:v>4.9982659090909098E-2</c:v>
                </c:pt>
                <c:pt idx="21">
                  <c:v>5.2344142857142902E-2</c:v>
                </c:pt>
                <c:pt idx="22">
                  <c:v>5.6510289473684201E-2</c:v>
                </c:pt>
                <c:pt idx="23">
                  <c:v>6.0583204545454503E-2</c:v>
                </c:pt>
                <c:pt idx="24">
                  <c:v>6.4092023809523793E-2</c:v>
                </c:pt>
                <c:pt idx="25">
                  <c:v>6.8276380952380894E-2</c:v>
                </c:pt>
                <c:pt idx="26">
                  <c:v>7.2867595238095204E-2</c:v>
                </c:pt>
                <c:pt idx="27">
                  <c:v>7.6673631578947396E-2</c:v>
                </c:pt>
                <c:pt idx="28">
                  <c:v>7.9620725000000003E-2</c:v>
                </c:pt>
                <c:pt idx="29">
                  <c:v>8.2709847826086993E-2</c:v>
                </c:pt>
                <c:pt idx="30">
                  <c:v>8.4946268181818205E-2</c:v>
                </c:pt>
                <c:pt idx="31">
                  <c:v>8.8822238095238107E-2</c:v>
                </c:pt>
                <c:pt idx="32">
                  <c:v>9.3810043478260899E-2</c:v>
                </c:pt>
                <c:pt idx="33">
                  <c:v>9.8440666666666704E-2</c:v>
                </c:pt>
                <c:pt idx="34">
                  <c:v>0.104529425</c:v>
                </c:pt>
                <c:pt idx="35">
                  <c:v>0.11212681818181799</c:v>
                </c:pt>
                <c:pt idx="36">
                  <c:v>0.11896725</c:v>
                </c:pt>
                <c:pt idx="37">
                  <c:v>0.12488647619047601</c:v>
                </c:pt>
                <c:pt idx="38">
                  <c:v>0.131148571428571</c:v>
                </c:pt>
                <c:pt idx="39">
                  <c:v>0.13714375000000001</c:v>
                </c:pt>
                <c:pt idx="40">
                  <c:v>0.14407928571428599</c:v>
                </c:pt>
                <c:pt idx="41">
                  <c:v>0.153179173913043</c:v>
                </c:pt>
                <c:pt idx="42">
                  <c:v>0.16327349999999999</c:v>
                </c:pt>
                <c:pt idx="43">
                  <c:v>0.170128095238095</c:v>
                </c:pt>
                <c:pt idx="44">
                  <c:v>0.178061391304348</c:v>
                </c:pt>
                <c:pt idx="45">
                  <c:v>0.18711815789473699</c:v>
                </c:pt>
                <c:pt idx="46">
                  <c:v>0.1990265</c:v>
                </c:pt>
                <c:pt idx="47">
                  <c:v>0.21194095238095201</c:v>
                </c:pt>
                <c:pt idx="48">
                  <c:v>0.22313025</c:v>
                </c:pt>
                <c:pt idx="49">
                  <c:v>0.235430227272727</c:v>
                </c:pt>
                <c:pt idx="50">
                  <c:v>0.24568804999999999</c:v>
                </c:pt>
                <c:pt idx="51">
                  <c:v>0.25215300000000002</c:v>
                </c:pt>
                <c:pt idx="52">
                  <c:v>0.26066818181818202</c:v>
                </c:pt>
                <c:pt idx="53">
                  <c:v>0.26826239130434798</c:v>
                </c:pt>
                <c:pt idx="54">
                  <c:v>0.273320476190476</c:v>
                </c:pt>
                <c:pt idx="55">
                  <c:v>0.275260454545455</c:v>
                </c:pt>
                <c:pt idx="56">
                  <c:v>0.27891840909090898</c:v>
                </c:pt>
                <c:pt idx="57">
                  <c:v>0.294292</c:v>
                </c:pt>
                <c:pt idx="58">
                  <c:v>0.30660681818181801</c:v>
                </c:pt>
                <c:pt idx="59">
                  <c:v>0.32185754999999999</c:v>
                </c:pt>
                <c:pt idx="60">
                  <c:v>0.34175034999999998</c:v>
                </c:pt>
                <c:pt idx="61">
                  <c:v>0.36145795652173901</c:v>
                </c:pt>
                <c:pt idx="62">
                  <c:v>0.38037175000000001</c:v>
                </c:pt>
                <c:pt idx="63">
                  <c:v>0.39512971428571397</c:v>
                </c:pt>
                <c:pt idx="64">
                  <c:v>0.41240377272727302</c:v>
                </c:pt>
                <c:pt idx="65">
                  <c:v>0.42634949999999999</c:v>
                </c:pt>
                <c:pt idx="66">
                  <c:v>0.436740863636364</c:v>
                </c:pt>
                <c:pt idx="67">
                  <c:v>0.45496568181818198</c:v>
                </c:pt>
                <c:pt idx="68">
                  <c:v>0.46943523809523802</c:v>
                </c:pt>
                <c:pt idx="69">
                  <c:v>0.49890714285714299</c:v>
                </c:pt>
                <c:pt idx="70">
                  <c:v>0.52843880952380995</c:v>
                </c:pt>
                <c:pt idx="71">
                  <c:v>0.54480249999999997</c:v>
                </c:pt>
                <c:pt idx="72">
                  <c:v>0.56303952380952405</c:v>
                </c:pt>
                <c:pt idx="73">
                  <c:v>0.580068695652174</c:v>
                </c:pt>
                <c:pt idx="74">
                  <c:v>0.59540625000000003</c:v>
                </c:pt>
                <c:pt idx="75">
                  <c:v>0.61736521739130401</c:v>
                </c:pt>
                <c:pt idx="76">
                  <c:v>0.61586977272727295</c:v>
                </c:pt>
                <c:pt idx="77">
                  <c:v>0.62727714285714298</c:v>
                </c:pt>
                <c:pt idx="78">
                  <c:v>0.64508760869565196</c:v>
                </c:pt>
                <c:pt idx="79">
                  <c:v>0.66452025000000003</c:v>
                </c:pt>
                <c:pt idx="80">
                  <c:v>0.676761136363636</c:v>
                </c:pt>
                <c:pt idx="81">
                  <c:v>0.68405727272727301</c:v>
                </c:pt>
                <c:pt idx="82">
                  <c:v>0.67764824999999995</c:v>
                </c:pt>
                <c:pt idx="83">
                  <c:v>0.67096127272727302</c:v>
                </c:pt>
                <c:pt idx="84">
                  <c:v>0.75282375000000001</c:v>
                </c:pt>
                <c:pt idx="85">
                  <c:v>0.95902727272727295</c:v>
                </c:pt>
                <c:pt idx="86">
                  <c:v>1.2144250000000001</c:v>
                </c:pt>
                <c:pt idx="87">
                  <c:v>1.1392152173912999</c:v>
                </c:pt>
                <c:pt idx="88">
                  <c:v>1.2188333333333301</c:v>
                </c:pt>
                <c:pt idx="89">
                  <c:v>1.32375</c:v>
                </c:pt>
                <c:pt idx="90">
                  <c:v>1.39980434782609</c:v>
                </c:pt>
                <c:pt idx="91">
                  <c:v>1.473325</c:v>
                </c:pt>
                <c:pt idx="92">
                  <c:v>1.6065</c:v>
                </c:pt>
                <c:pt idx="93">
                  <c:v>1.52536363636364</c:v>
                </c:pt>
                <c:pt idx="94">
                  <c:v>1.45519444444444</c:v>
                </c:pt>
                <c:pt idx="95">
                  <c:v>1.3747727272727299</c:v>
                </c:pt>
                <c:pt idx="96">
                  <c:v>1.360225</c:v>
                </c:pt>
                <c:pt idx="97">
                  <c:v>1.3612380952381</c:v>
                </c:pt>
                <c:pt idx="98">
                  <c:v>1.3242045454545499</c:v>
                </c:pt>
                <c:pt idx="99">
                  <c:v>1.39789130434783</c:v>
                </c:pt>
                <c:pt idx="100">
                  <c:v>1.5293000000000001</c:v>
                </c:pt>
                <c:pt idx="101">
                  <c:v>1.65790217391304</c:v>
                </c:pt>
                <c:pt idx="102">
                  <c:v>1.6435</c:v>
                </c:pt>
                <c:pt idx="103">
                  <c:v>1.6543412857142901</c:v>
                </c:pt>
                <c:pt idx="104">
                  <c:v>1.65605582608696</c:v>
                </c:pt>
                <c:pt idx="105">
                  <c:v>1.6095225714285699</c:v>
                </c:pt>
                <c:pt idx="106">
                  <c:v>1.57915294736842</c:v>
                </c:pt>
                <c:pt idx="107">
                  <c:v>1.6632743181818199</c:v>
                </c:pt>
                <c:pt idx="108">
                  <c:v>1.63141175</c:v>
                </c:pt>
                <c:pt idx="109">
                  <c:v>1.6631600952381</c:v>
                </c:pt>
                <c:pt idx="110">
                  <c:v>1.6293678181818201</c:v>
                </c:pt>
                <c:pt idx="111">
                  <c:v>1.4922165909090901</c:v>
                </c:pt>
                <c:pt idx="112">
                  <c:v>1.42671042857143</c:v>
                </c:pt>
                <c:pt idx="113">
                  <c:v>1.4035157826086999</c:v>
                </c:pt>
                <c:pt idx="114">
                  <c:v>1.40480461904762</c:v>
                </c:pt>
                <c:pt idx="115">
                  <c:v>1.3769003636363599</c:v>
                </c:pt>
                <c:pt idx="116">
                  <c:v>1.4320492608695701</c:v>
                </c:pt>
                <c:pt idx="117">
                  <c:v>1.4725169499999999</c:v>
                </c:pt>
                <c:pt idx="118">
                  <c:v>1.4345710476190501</c:v>
                </c:pt>
                <c:pt idx="119">
                  <c:v>1.34825223809524</c:v>
                </c:pt>
                <c:pt idx="120">
                  <c:v>1.3298715999999999</c:v>
                </c:pt>
                <c:pt idx="121">
                  <c:v>1.31987295652174</c:v>
                </c:pt>
                <c:pt idx="122">
                  <c:v>1.35984136363636</c:v>
                </c:pt>
                <c:pt idx="123">
                  <c:v>1.5109233809523801</c:v>
                </c:pt>
                <c:pt idx="124">
                  <c:v>1.4936255000000001</c:v>
                </c:pt>
                <c:pt idx="125">
                  <c:v>1.4563381363636401</c:v>
                </c:pt>
                <c:pt idx="126">
                  <c:v>1.4798355000000001</c:v>
                </c:pt>
                <c:pt idx="127">
                  <c:v>1.4976590909090901</c:v>
                </c:pt>
                <c:pt idx="128">
                  <c:v>1.4827809523809501</c:v>
                </c:pt>
                <c:pt idx="129">
                  <c:v>1.4435136363636401</c:v>
                </c:pt>
                <c:pt idx="130">
                  <c:v>1.3894304347826101</c:v>
                </c:pt>
                <c:pt idx="131">
                  <c:v>1.3484190476190501</c:v>
                </c:pt>
                <c:pt idx="132">
                  <c:v>1.3076049999999999</c:v>
                </c:pt>
                <c:pt idx="133">
                  <c:v>1.3079000000000001</c:v>
                </c:pt>
                <c:pt idx="134">
                  <c:v>1.3548571428571401</c:v>
                </c:pt>
                <c:pt idx="135">
                  <c:v>1.36401818181818</c:v>
                </c:pt>
                <c:pt idx="136">
                  <c:v>1.3537136363636399</c:v>
                </c:pt>
                <c:pt idx="137">
                  <c:v>1.3354250000000001</c:v>
                </c:pt>
                <c:pt idx="138">
                  <c:v>1.3397347826087</c:v>
                </c:pt>
                <c:pt idx="139">
                  <c:v>1.3342681818181801</c:v>
                </c:pt>
                <c:pt idx="140">
                  <c:v>1.3511761904761901</c:v>
                </c:pt>
                <c:pt idx="141">
                  <c:v>1.3531181818181801</c:v>
                </c:pt>
                <c:pt idx="142">
                  <c:v>1.34533636363636</c:v>
                </c:pt>
                <c:pt idx="143">
                  <c:v>1.3268636363636399</c:v>
                </c:pt>
                <c:pt idx="144">
                  <c:v>1.319445</c:v>
                </c:pt>
                <c:pt idx="145">
                  <c:v>1.33027826086957</c:v>
                </c:pt>
                <c:pt idx="146">
                  <c:v>1.32961</c:v>
                </c:pt>
                <c:pt idx="147">
                  <c:v>1.4276913043478301</c:v>
                </c:pt>
                <c:pt idx="148">
                  <c:v>1.5973727272727301</c:v>
                </c:pt>
                <c:pt idx="149">
                  <c:v>1.5465619047618999</c:v>
                </c:pt>
                <c:pt idx="150">
                  <c:v>1.4601173913043499</c:v>
                </c:pt>
                <c:pt idx="151">
                  <c:v>1.47449047619048</c:v>
                </c:pt>
                <c:pt idx="152">
                  <c:v>1.4699818181818201</c:v>
                </c:pt>
                <c:pt idx="153">
                  <c:v>1.45065</c:v>
                </c:pt>
                <c:pt idx="154">
                  <c:v>1.42639047619048</c:v>
                </c:pt>
                <c:pt idx="155">
                  <c:v>1.4186826086956501</c:v>
                </c:pt>
                <c:pt idx="156">
                  <c:v>1.39022</c:v>
                </c:pt>
                <c:pt idx="157">
                  <c:v>1.4013727272727301</c:v>
                </c:pt>
                <c:pt idx="158">
                  <c:v>1.3534285714285701</c:v>
                </c:pt>
                <c:pt idx="159">
                  <c:v>1.33083913043478</c:v>
                </c:pt>
                <c:pt idx="160">
                  <c:v>1.3146047619047601</c:v>
                </c:pt>
                <c:pt idx="161">
                  <c:v>1.2746090909090899</c:v>
                </c:pt>
                <c:pt idx="162">
                  <c:v>1.3060086956521699</c:v>
                </c:pt>
                <c:pt idx="163">
                  <c:v>1.256975</c:v>
                </c:pt>
                <c:pt idx="164">
                  <c:v>1.1938347826086999</c:v>
                </c:pt>
                <c:pt idx="165">
                  <c:v>1.18474090909091</c:v>
                </c:pt>
                <c:pt idx="166">
                  <c:v>1.1733095238095199</c:v>
                </c:pt>
                <c:pt idx="167">
                  <c:v>1.17047391304348</c:v>
                </c:pt>
                <c:pt idx="168">
                  <c:v>1.18924761904762</c:v>
                </c:pt>
                <c:pt idx="169">
                  <c:v>1.2378904761904801</c:v>
                </c:pt>
                <c:pt idx="170">
                  <c:v>1.29549545454545</c:v>
                </c:pt>
                <c:pt idx="171">
                  <c:v>1.24273636363636</c:v>
                </c:pt>
                <c:pt idx="172">
                  <c:v>1.2283666666666699</c:v>
                </c:pt>
                <c:pt idx="173">
                  <c:v>1.2072478260869599</c:v>
                </c:pt>
                <c:pt idx="174">
                  <c:v>1.17353333333333</c:v>
                </c:pt>
                <c:pt idx="175">
                  <c:v>1.2323181818181801</c:v>
                </c:pt>
                <c:pt idx="176">
                  <c:v>1.4788217391304299</c:v>
                </c:pt>
                <c:pt idx="177">
                  <c:v>1.587955</c:v>
                </c:pt>
                <c:pt idx="178">
                  <c:v>1.54125217391304</c:v>
                </c:pt>
                <c:pt idx="179">
                  <c:v>1.5946357142857099</c:v>
                </c:pt>
                <c:pt idx="180">
                  <c:v>1.6550050000000001</c:v>
                </c:pt>
                <c:pt idx="181">
                  <c:v>1.7041181818181801</c:v>
                </c:pt>
                <c:pt idx="182">
                  <c:v>1.60034090909091</c:v>
                </c:pt>
                <c:pt idx="183">
                  <c:v>1.55112380952381</c:v>
                </c:pt>
                <c:pt idx="184">
                  <c:v>1.53935</c:v>
                </c:pt>
                <c:pt idx="185">
                  <c:v>1.51127391304348</c:v>
                </c:pt>
                <c:pt idx="186">
                  <c:v>1.48048571428571</c:v>
                </c:pt>
                <c:pt idx="187">
                  <c:v>1.48283636363636</c:v>
                </c:pt>
                <c:pt idx="188">
                  <c:v>1.46330909090909</c:v>
                </c:pt>
                <c:pt idx="189">
                  <c:v>1.48025238095238</c:v>
                </c:pt>
                <c:pt idx="190">
                  <c:v>1.4997</c:v>
                </c:pt>
                <c:pt idx="191">
                  <c:v>1.4671190476190501</c:v>
                </c:pt>
                <c:pt idx="192">
                  <c:v>1.5082100000000001</c:v>
                </c:pt>
                <c:pt idx="193">
                  <c:v>1.5274260869565199</c:v>
                </c:pt>
                <c:pt idx="194">
                  <c:v>1.48538636363636</c:v>
                </c:pt>
                <c:pt idx="195">
                  <c:v>1.54101904761905</c:v>
                </c:pt>
                <c:pt idx="196">
                  <c:v>1.5697000000000001</c:v>
                </c:pt>
                <c:pt idx="197">
                  <c:v>1.5331681818181799</c:v>
                </c:pt>
                <c:pt idx="198">
                  <c:v>1.50325</c:v>
                </c:pt>
                <c:pt idx="199">
                  <c:v>1.4866999999999999</c:v>
                </c:pt>
                <c:pt idx="200">
                  <c:v>1.4183809523809501</c:v>
                </c:pt>
                <c:pt idx="201">
                  <c:v>1.4323863636363601</c:v>
                </c:pt>
                <c:pt idx="202">
                  <c:v>1.5148217391304299</c:v>
                </c:pt>
                <c:pt idx="203">
                  <c:v>1.5567476190476199</c:v>
                </c:pt>
                <c:pt idx="204">
                  <c:v>1.5825149999999999</c:v>
                </c:pt>
                <c:pt idx="205">
                  <c:v>1.57221304347826</c:v>
                </c:pt>
                <c:pt idx="206">
                  <c:v>1.5145619047618999</c:v>
                </c:pt>
                <c:pt idx="207">
                  <c:v>1.56785</c:v>
                </c:pt>
                <c:pt idx="208">
                  <c:v>1.59536818181818</c:v>
                </c:pt>
                <c:pt idx="209">
                  <c:v>1.6494571428571401</c:v>
                </c:pt>
                <c:pt idx="210">
                  <c:v>1.74747391304348</c:v>
                </c:pt>
                <c:pt idx="211">
                  <c:v>1.7859240909090901</c:v>
                </c:pt>
                <c:pt idx="212">
                  <c:v>1.8220619047619</c:v>
                </c:pt>
                <c:pt idx="213">
                  <c:v>1.8046863636363599</c:v>
                </c:pt>
                <c:pt idx="214">
                  <c:v>1.86103181818182</c:v>
                </c:pt>
                <c:pt idx="215">
                  <c:v>1.83325909090909</c:v>
                </c:pt>
                <c:pt idx="216">
                  <c:v>1.74982857142857</c:v>
                </c:pt>
                <c:pt idx="217">
                  <c:v>1.78090454545455</c:v>
                </c:pt>
                <c:pt idx="218">
                  <c:v>1.7786952380952401</c:v>
                </c:pt>
                <c:pt idx="219">
                  <c:v>1.7989565217391299</c:v>
                </c:pt>
                <c:pt idx="220">
                  <c:v>1.8144571428571401</c:v>
                </c:pt>
                <c:pt idx="221">
                  <c:v>1.8039727272727299</c:v>
                </c:pt>
                <c:pt idx="222">
                  <c:v>1.7867913043478301</c:v>
                </c:pt>
                <c:pt idx="223">
                  <c:v>1.7943100000000001</c:v>
                </c:pt>
                <c:pt idx="224">
                  <c:v>1.79387826086957</c:v>
                </c:pt>
                <c:pt idx="225">
                  <c:v>1.7850909090909099</c:v>
                </c:pt>
                <c:pt idx="226">
                  <c:v>1.7790999999999999</c:v>
                </c:pt>
                <c:pt idx="227">
                  <c:v>1.76316956521739</c:v>
                </c:pt>
                <c:pt idx="228">
                  <c:v>1.77196</c:v>
                </c:pt>
                <c:pt idx="229">
                  <c:v>1.8078238095238099</c:v>
                </c:pt>
                <c:pt idx="230">
                  <c:v>1.79614090909091</c:v>
                </c:pt>
                <c:pt idx="231">
                  <c:v>1.8267727272727301</c:v>
                </c:pt>
                <c:pt idx="232">
                  <c:v>1.8982300000000001</c:v>
                </c:pt>
                <c:pt idx="233">
                  <c:v>1.9318521739130401</c:v>
                </c:pt>
                <c:pt idx="234">
                  <c:v>1.96214545454545</c:v>
                </c:pt>
                <c:pt idx="235">
                  <c:v>2.0192000000000001</c:v>
                </c:pt>
                <c:pt idx="236">
                  <c:v>1.98737826086957</c:v>
                </c:pt>
                <c:pt idx="237">
                  <c:v>2.0248761904761898</c:v>
                </c:pt>
                <c:pt idx="238">
                  <c:v>2.0648</c:v>
                </c:pt>
                <c:pt idx="239">
                  <c:v>2.2211173913043498</c:v>
                </c:pt>
                <c:pt idx="240">
                  <c:v>2.2118850000000001</c:v>
                </c:pt>
                <c:pt idx="241">
                  <c:v>2.21705714285714</c:v>
                </c:pt>
                <c:pt idx="242">
                  <c:v>2.1279772727272701</c:v>
                </c:pt>
                <c:pt idx="243">
                  <c:v>2.0930318181818199</c:v>
                </c:pt>
                <c:pt idx="244">
                  <c:v>2.1190952380952401</c:v>
                </c:pt>
                <c:pt idx="245">
                  <c:v>2.11754347826087</c:v>
                </c:pt>
                <c:pt idx="246">
                  <c:v>2.16136666666667</c:v>
                </c:pt>
                <c:pt idx="247">
                  <c:v>2.21094090909091</c:v>
                </c:pt>
                <c:pt idx="248">
                  <c:v>2.25736956521739</c:v>
                </c:pt>
                <c:pt idx="249">
                  <c:v>2.2359450000000001</c:v>
                </c:pt>
                <c:pt idx="250">
                  <c:v>2.2947869565217398</c:v>
                </c:pt>
                <c:pt idx="251">
                  <c:v>2.3344818181818199</c:v>
                </c:pt>
                <c:pt idx="252">
                  <c:v>2.4619300000000002</c:v>
                </c:pt>
                <c:pt idx="253">
                  <c:v>2.5909454545454502</c:v>
                </c:pt>
                <c:pt idx="254">
                  <c:v>2.6542500000000002</c:v>
                </c:pt>
                <c:pt idx="255">
                  <c:v>2.6458476190476201</c:v>
                </c:pt>
                <c:pt idx="256">
                  <c:v>2.7047590909090902</c:v>
                </c:pt>
                <c:pt idx="257">
                  <c:v>2.6988347826086998</c:v>
                </c:pt>
                <c:pt idx="258">
                  <c:v>2.8544809523809498</c:v>
                </c:pt>
                <c:pt idx="259">
                  <c:v>3.01065909090909</c:v>
                </c:pt>
                <c:pt idx="260">
                  <c:v>2.9255772727272702</c:v>
                </c:pt>
                <c:pt idx="261">
                  <c:v>2.8736714285714302</c:v>
                </c:pt>
                <c:pt idx="262">
                  <c:v>2.9201521739130398</c:v>
                </c:pt>
                <c:pt idx="263">
                  <c:v>3.0074380952381001</c:v>
                </c:pt>
                <c:pt idx="264">
                  <c:v>2.9432857142857101</c:v>
                </c:pt>
                <c:pt idx="265">
                  <c:v>2.88839130434783</c:v>
                </c:pt>
                <c:pt idx="266">
                  <c:v>2.83614285714286</c:v>
                </c:pt>
                <c:pt idx="267">
                  <c:v>2.9383454545454502</c:v>
                </c:pt>
                <c:pt idx="268">
                  <c:v>2.9165590909090899</c:v>
                </c:pt>
                <c:pt idx="269">
                  <c:v>2.9558666666666702</c:v>
                </c:pt>
                <c:pt idx="270">
                  <c:v>2.9626043478260899</c:v>
                </c:pt>
                <c:pt idx="271">
                  <c:v>2.9639227272727302</c:v>
                </c:pt>
                <c:pt idx="272">
                  <c:v>3.0755619047619001</c:v>
                </c:pt>
                <c:pt idx="273">
                  <c:v>3.28469090909091</c:v>
                </c:pt>
                <c:pt idx="274">
                  <c:v>3.4966727272727298</c:v>
                </c:pt>
                <c:pt idx="275">
                  <c:v>3.7504318181818199</c:v>
                </c:pt>
                <c:pt idx="276">
                  <c:v>3.6666699999999999</c:v>
                </c:pt>
                <c:pt idx="277">
                  <c:v>3.67044782608696</c:v>
                </c:pt>
                <c:pt idx="278">
                  <c:v>3.6528049999999999</c:v>
                </c:pt>
                <c:pt idx="279">
                  <c:v>3.5678521739130402</c:v>
                </c:pt>
                <c:pt idx="280">
                  <c:v>3.51965454545455</c:v>
                </c:pt>
                <c:pt idx="281">
                  <c:v>3.5633380952381</c:v>
                </c:pt>
                <c:pt idx="282">
                  <c:v>3.5089521739130398</c:v>
                </c:pt>
                <c:pt idx="283">
                  <c:v>3.4738761904761901</c:v>
                </c:pt>
                <c:pt idx="284">
                  <c:v>3.6757</c:v>
                </c:pt>
                <c:pt idx="285">
                  <c:v>3.8899545454545499</c:v>
                </c:pt>
                <c:pt idx="286">
                  <c:v>3.8431619047618999</c:v>
                </c:pt>
                <c:pt idx="287">
                  <c:v>3.77490434782609</c:v>
                </c:pt>
                <c:pt idx="288">
                  <c:v>3.7837000000000001</c:v>
                </c:pt>
                <c:pt idx="289">
                  <c:v>3.8911318181818202</c:v>
                </c:pt>
                <c:pt idx="290">
                  <c:v>4.0610095238095196</c:v>
                </c:pt>
                <c:pt idx="291">
                  <c:v>4.4209913043478304</c:v>
                </c:pt>
                <c:pt idx="292">
                  <c:v>4.6371238095238096</c:v>
                </c:pt>
                <c:pt idx="293">
                  <c:v>4.7676863636363596</c:v>
                </c:pt>
                <c:pt idx="294">
                  <c:v>5.8825434782608701</c:v>
                </c:pt>
                <c:pt idx="295">
                  <c:v>6.3445749999999999</c:v>
                </c:pt>
                <c:pt idx="296">
                  <c:v>5.8327347826086999</c:v>
                </c:pt>
                <c:pt idx="297">
                  <c:v>5.3627909090909096</c:v>
                </c:pt>
                <c:pt idx="298">
                  <c:v>5.31678571428571</c:v>
                </c:pt>
                <c:pt idx="299">
                  <c:v>5.3673130434782603</c:v>
                </c:pt>
                <c:pt idx="300">
                  <c:v>5.2721099999999996</c:v>
                </c:pt>
                <c:pt idx="301">
                  <c:v>5.4616285714285704</c:v>
                </c:pt>
                <c:pt idx="302">
                  <c:v>5.7599045454545497</c:v>
                </c:pt>
                <c:pt idx="303">
                  <c:v>6.04668260869565</c:v>
                </c:pt>
              </c:numCache>
            </c:numRef>
          </c:val>
          <c:smooth val="0"/>
          <c:extLst>
            <c:ext xmlns:c16="http://schemas.microsoft.com/office/drawing/2014/chart" uri="{C3380CC4-5D6E-409C-BE32-E72D297353CC}">
              <c16:uniqueId val="{00000001-E063-8E41-B077-B4A2ADF988AC}"/>
            </c:ext>
          </c:extLst>
        </c:ser>
        <c:dLbls>
          <c:showLegendKey val="0"/>
          <c:showVal val="0"/>
          <c:showCatName val="0"/>
          <c:showSerName val="0"/>
          <c:showPercent val="0"/>
          <c:showBubbleSize val="0"/>
        </c:dLbls>
        <c:marker val="1"/>
        <c:smooth val="0"/>
        <c:axId val="111038848"/>
        <c:axId val="111066112"/>
      </c:lineChart>
      <c:dateAx>
        <c:axId val="86196608"/>
        <c:scaling>
          <c:orientation val="minMax"/>
        </c:scaling>
        <c:delete val="0"/>
        <c:axPos val="b"/>
        <c:numFmt formatCode="yyyy\-mm\-dd"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6198144"/>
        <c:crosses val="autoZero"/>
        <c:auto val="1"/>
        <c:lblOffset val="100"/>
        <c:baseTimeUnit val="months"/>
      </c:dateAx>
      <c:valAx>
        <c:axId val="861981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6196608"/>
        <c:crosses val="autoZero"/>
        <c:crossBetween val="between"/>
      </c:valAx>
      <c:dateAx>
        <c:axId val="111038848"/>
        <c:scaling>
          <c:orientation val="minMax"/>
        </c:scaling>
        <c:delete val="1"/>
        <c:axPos val="b"/>
        <c:numFmt formatCode="yyyy\-mm\-dd" sourceLinked="1"/>
        <c:majorTickMark val="out"/>
        <c:minorTickMark val="none"/>
        <c:tickLblPos val="nextTo"/>
        <c:crossAx val="111066112"/>
        <c:crosses val="autoZero"/>
        <c:auto val="1"/>
        <c:lblOffset val="100"/>
        <c:baseTimeUnit val="months"/>
      </c:dateAx>
      <c:valAx>
        <c:axId val="111066112"/>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1038848"/>
        <c:crosses val="max"/>
        <c:crossBetween val="between"/>
      </c:valAx>
      <c:spPr>
        <a:noFill/>
        <a:ln w="25400">
          <a:noFill/>
        </a:ln>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'[صادرات.xls]FRED Graph'!$B$11</c:f>
              <c:strCache>
                <c:ptCount val="1"/>
                <c:pt idx="0">
                  <c:v>صادرات</c:v>
                </c:pt>
              </c:strCache>
            </c:strRef>
          </c:tx>
          <c:spPr>
            <a:ln w="28575" cap="rnd">
              <a:solidFill>
                <a:schemeClr val="accent1"/>
              </a:solidFill>
              <a:round/>
            </a:ln>
            <a:effectLst/>
          </c:spPr>
          <c:marker>
            <c:symbol val="none"/>
          </c:marker>
          <c:cat>
            <c:numRef>
              <c:f>'[صادرات.xls]FRED Graph'!$A$12:$A$315</c:f>
              <c:numCache>
                <c:formatCode>yyyy\-mm\-dd</c:formatCode>
                <c:ptCount val="304"/>
                <c:pt idx="0">
                  <c:v>34366</c:v>
                </c:pt>
                <c:pt idx="1">
                  <c:v>34394</c:v>
                </c:pt>
                <c:pt idx="2">
                  <c:v>34425</c:v>
                </c:pt>
                <c:pt idx="3">
                  <c:v>34455</c:v>
                </c:pt>
                <c:pt idx="4">
                  <c:v>34486</c:v>
                </c:pt>
                <c:pt idx="5">
                  <c:v>34516</c:v>
                </c:pt>
                <c:pt idx="6">
                  <c:v>34547</c:v>
                </c:pt>
                <c:pt idx="7">
                  <c:v>34578</c:v>
                </c:pt>
                <c:pt idx="8">
                  <c:v>34608</c:v>
                </c:pt>
                <c:pt idx="9">
                  <c:v>34639</c:v>
                </c:pt>
                <c:pt idx="10">
                  <c:v>34669</c:v>
                </c:pt>
                <c:pt idx="11">
                  <c:v>34700</c:v>
                </c:pt>
                <c:pt idx="12">
                  <c:v>34731</c:v>
                </c:pt>
                <c:pt idx="13">
                  <c:v>34759</c:v>
                </c:pt>
                <c:pt idx="14">
                  <c:v>34790</c:v>
                </c:pt>
                <c:pt idx="15">
                  <c:v>34820</c:v>
                </c:pt>
                <c:pt idx="16">
                  <c:v>34851</c:v>
                </c:pt>
                <c:pt idx="17">
                  <c:v>34881</c:v>
                </c:pt>
                <c:pt idx="18">
                  <c:v>34912</c:v>
                </c:pt>
                <c:pt idx="19">
                  <c:v>34943</c:v>
                </c:pt>
                <c:pt idx="20">
                  <c:v>34973</c:v>
                </c:pt>
                <c:pt idx="21">
                  <c:v>35004</c:v>
                </c:pt>
                <c:pt idx="22">
                  <c:v>35034</c:v>
                </c:pt>
                <c:pt idx="23">
                  <c:v>35065</c:v>
                </c:pt>
                <c:pt idx="24">
                  <c:v>35096</c:v>
                </c:pt>
                <c:pt idx="25">
                  <c:v>35125</c:v>
                </c:pt>
                <c:pt idx="26">
                  <c:v>35156</c:v>
                </c:pt>
                <c:pt idx="27">
                  <c:v>35186</c:v>
                </c:pt>
                <c:pt idx="28">
                  <c:v>35217</c:v>
                </c:pt>
                <c:pt idx="29">
                  <c:v>35247</c:v>
                </c:pt>
                <c:pt idx="30">
                  <c:v>35278</c:v>
                </c:pt>
                <c:pt idx="31">
                  <c:v>35309</c:v>
                </c:pt>
                <c:pt idx="32">
                  <c:v>35339</c:v>
                </c:pt>
                <c:pt idx="33">
                  <c:v>35370</c:v>
                </c:pt>
                <c:pt idx="34">
                  <c:v>35400</c:v>
                </c:pt>
                <c:pt idx="35">
                  <c:v>35431</c:v>
                </c:pt>
                <c:pt idx="36">
                  <c:v>35462</c:v>
                </c:pt>
                <c:pt idx="37">
                  <c:v>35490</c:v>
                </c:pt>
                <c:pt idx="38">
                  <c:v>35521</c:v>
                </c:pt>
                <c:pt idx="39">
                  <c:v>35551</c:v>
                </c:pt>
                <c:pt idx="40">
                  <c:v>35582</c:v>
                </c:pt>
                <c:pt idx="41">
                  <c:v>35612</c:v>
                </c:pt>
                <c:pt idx="42">
                  <c:v>35643</c:v>
                </c:pt>
                <c:pt idx="43">
                  <c:v>35674</c:v>
                </c:pt>
                <c:pt idx="44">
                  <c:v>35704</c:v>
                </c:pt>
                <c:pt idx="45">
                  <c:v>35735</c:v>
                </c:pt>
                <c:pt idx="46">
                  <c:v>35765</c:v>
                </c:pt>
                <c:pt idx="47">
                  <c:v>35796</c:v>
                </c:pt>
                <c:pt idx="48">
                  <c:v>35827</c:v>
                </c:pt>
                <c:pt idx="49">
                  <c:v>35855</c:v>
                </c:pt>
                <c:pt idx="50">
                  <c:v>35886</c:v>
                </c:pt>
                <c:pt idx="51">
                  <c:v>35916</c:v>
                </c:pt>
                <c:pt idx="52">
                  <c:v>35947</c:v>
                </c:pt>
                <c:pt idx="53">
                  <c:v>35977</c:v>
                </c:pt>
                <c:pt idx="54">
                  <c:v>36008</c:v>
                </c:pt>
                <c:pt idx="55">
                  <c:v>36039</c:v>
                </c:pt>
                <c:pt idx="56">
                  <c:v>36069</c:v>
                </c:pt>
                <c:pt idx="57">
                  <c:v>36100</c:v>
                </c:pt>
                <c:pt idx="58">
                  <c:v>36130</c:v>
                </c:pt>
                <c:pt idx="59">
                  <c:v>36161</c:v>
                </c:pt>
                <c:pt idx="60">
                  <c:v>36192</c:v>
                </c:pt>
                <c:pt idx="61">
                  <c:v>36220</c:v>
                </c:pt>
                <c:pt idx="62">
                  <c:v>36251</c:v>
                </c:pt>
                <c:pt idx="63">
                  <c:v>36281</c:v>
                </c:pt>
                <c:pt idx="64">
                  <c:v>36312</c:v>
                </c:pt>
                <c:pt idx="65">
                  <c:v>36342</c:v>
                </c:pt>
                <c:pt idx="66">
                  <c:v>36373</c:v>
                </c:pt>
                <c:pt idx="67">
                  <c:v>36404</c:v>
                </c:pt>
                <c:pt idx="68">
                  <c:v>36434</c:v>
                </c:pt>
                <c:pt idx="69">
                  <c:v>36465</c:v>
                </c:pt>
                <c:pt idx="70">
                  <c:v>36495</c:v>
                </c:pt>
                <c:pt idx="71">
                  <c:v>36526</c:v>
                </c:pt>
                <c:pt idx="72">
                  <c:v>36557</c:v>
                </c:pt>
                <c:pt idx="73">
                  <c:v>36586</c:v>
                </c:pt>
                <c:pt idx="74">
                  <c:v>36617</c:v>
                </c:pt>
                <c:pt idx="75">
                  <c:v>36647</c:v>
                </c:pt>
                <c:pt idx="76">
                  <c:v>36678</c:v>
                </c:pt>
                <c:pt idx="77">
                  <c:v>36708</c:v>
                </c:pt>
                <c:pt idx="78">
                  <c:v>36739</c:v>
                </c:pt>
                <c:pt idx="79">
                  <c:v>36770</c:v>
                </c:pt>
                <c:pt idx="80">
                  <c:v>36800</c:v>
                </c:pt>
                <c:pt idx="81">
                  <c:v>36831</c:v>
                </c:pt>
                <c:pt idx="82">
                  <c:v>36861</c:v>
                </c:pt>
                <c:pt idx="83">
                  <c:v>36892</c:v>
                </c:pt>
                <c:pt idx="84">
                  <c:v>36923</c:v>
                </c:pt>
                <c:pt idx="85">
                  <c:v>36951</c:v>
                </c:pt>
                <c:pt idx="86">
                  <c:v>36982</c:v>
                </c:pt>
                <c:pt idx="87">
                  <c:v>37012</c:v>
                </c:pt>
                <c:pt idx="88">
                  <c:v>37043</c:v>
                </c:pt>
                <c:pt idx="89">
                  <c:v>37073</c:v>
                </c:pt>
                <c:pt idx="90">
                  <c:v>37104</c:v>
                </c:pt>
                <c:pt idx="91">
                  <c:v>37135</c:v>
                </c:pt>
                <c:pt idx="92">
                  <c:v>37165</c:v>
                </c:pt>
                <c:pt idx="93">
                  <c:v>37196</c:v>
                </c:pt>
                <c:pt idx="94">
                  <c:v>37226</c:v>
                </c:pt>
                <c:pt idx="95">
                  <c:v>37257</c:v>
                </c:pt>
                <c:pt idx="96">
                  <c:v>37288</c:v>
                </c:pt>
                <c:pt idx="97">
                  <c:v>37316</c:v>
                </c:pt>
                <c:pt idx="98">
                  <c:v>37347</c:v>
                </c:pt>
                <c:pt idx="99">
                  <c:v>37377</c:v>
                </c:pt>
                <c:pt idx="100">
                  <c:v>37408</c:v>
                </c:pt>
                <c:pt idx="101">
                  <c:v>37438</c:v>
                </c:pt>
                <c:pt idx="102">
                  <c:v>37469</c:v>
                </c:pt>
                <c:pt idx="103">
                  <c:v>37500</c:v>
                </c:pt>
                <c:pt idx="104">
                  <c:v>37530</c:v>
                </c:pt>
                <c:pt idx="105">
                  <c:v>37561</c:v>
                </c:pt>
                <c:pt idx="106">
                  <c:v>37591</c:v>
                </c:pt>
                <c:pt idx="107">
                  <c:v>37622</c:v>
                </c:pt>
                <c:pt idx="108">
                  <c:v>37653</c:v>
                </c:pt>
                <c:pt idx="109">
                  <c:v>37681</c:v>
                </c:pt>
                <c:pt idx="110">
                  <c:v>37712</c:v>
                </c:pt>
                <c:pt idx="111">
                  <c:v>37742</c:v>
                </c:pt>
                <c:pt idx="112">
                  <c:v>37773</c:v>
                </c:pt>
                <c:pt idx="113">
                  <c:v>37803</c:v>
                </c:pt>
                <c:pt idx="114">
                  <c:v>37834</c:v>
                </c:pt>
                <c:pt idx="115">
                  <c:v>37865</c:v>
                </c:pt>
                <c:pt idx="116">
                  <c:v>37895</c:v>
                </c:pt>
                <c:pt idx="117">
                  <c:v>37926</c:v>
                </c:pt>
                <c:pt idx="118">
                  <c:v>37956</c:v>
                </c:pt>
                <c:pt idx="119">
                  <c:v>37987</c:v>
                </c:pt>
                <c:pt idx="120">
                  <c:v>38018</c:v>
                </c:pt>
                <c:pt idx="121">
                  <c:v>38047</c:v>
                </c:pt>
                <c:pt idx="122">
                  <c:v>38078</c:v>
                </c:pt>
                <c:pt idx="123">
                  <c:v>38108</c:v>
                </c:pt>
                <c:pt idx="124">
                  <c:v>38139</c:v>
                </c:pt>
                <c:pt idx="125">
                  <c:v>38169</c:v>
                </c:pt>
                <c:pt idx="126">
                  <c:v>38200</c:v>
                </c:pt>
                <c:pt idx="127">
                  <c:v>38231</c:v>
                </c:pt>
                <c:pt idx="128">
                  <c:v>38261</c:v>
                </c:pt>
                <c:pt idx="129">
                  <c:v>38292</c:v>
                </c:pt>
                <c:pt idx="130">
                  <c:v>38322</c:v>
                </c:pt>
                <c:pt idx="131">
                  <c:v>38353</c:v>
                </c:pt>
                <c:pt idx="132">
                  <c:v>38384</c:v>
                </c:pt>
                <c:pt idx="133">
                  <c:v>38412</c:v>
                </c:pt>
                <c:pt idx="134">
                  <c:v>38443</c:v>
                </c:pt>
                <c:pt idx="135">
                  <c:v>38473</c:v>
                </c:pt>
                <c:pt idx="136">
                  <c:v>38504</c:v>
                </c:pt>
                <c:pt idx="137">
                  <c:v>38534</c:v>
                </c:pt>
                <c:pt idx="138">
                  <c:v>38565</c:v>
                </c:pt>
                <c:pt idx="139">
                  <c:v>38596</c:v>
                </c:pt>
                <c:pt idx="140">
                  <c:v>38626</c:v>
                </c:pt>
                <c:pt idx="141">
                  <c:v>38657</c:v>
                </c:pt>
                <c:pt idx="142">
                  <c:v>38687</c:v>
                </c:pt>
                <c:pt idx="143">
                  <c:v>38718</c:v>
                </c:pt>
                <c:pt idx="144">
                  <c:v>38749</c:v>
                </c:pt>
                <c:pt idx="145">
                  <c:v>38777</c:v>
                </c:pt>
                <c:pt idx="146">
                  <c:v>38808</c:v>
                </c:pt>
                <c:pt idx="147">
                  <c:v>38838</c:v>
                </c:pt>
                <c:pt idx="148">
                  <c:v>38869</c:v>
                </c:pt>
                <c:pt idx="149">
                  <c:v>38899</c:v>
                </c:pt>
                <c:pt idx="150">
                  <c:v>38930</c:v>
                </c:pt>
                <c:pt idx="151">
                  <c:v>38961</c:v>
                </c:pt>
                <c:pt idx="152">
                  <c:v>38991</c:v>
                </c:pt>
                <c:pt idx="153">
                  <c:v>39022</c:v>
                </c:pt>
                <c:pt idx="154">
                  <c:v>39052</c:v>
                </c:pt>
                <c:pt idx="155">
                  <c:v>39083</c:v>
                </c:pt>
                <c:pt idx="156">
                  <c:v>39114</c:v>
                </c:pt>
                <c:pt idx="157">
                  <c:v>39142</c:v>
                </c:pt>
                <c:pt idx="158">
                  <c:v>39173</c:v>
                </c:pt>
                <c:pt idx="159">
                  <c:v>39203</c:v>
                </c:pt>
                <c:pt idx="160">
                  <c:v>39234</c:v>
                </c:pt>
                <c:pt idx="161">
                  <c:v>39264</c:v>
                </c:pt>
                <c:pt idx="162">
                  <c:v>39295</c:v>
                </c:pt>
                <c:pt idx="163">
                  <c:v>39326</c:v>
                </c:pt>
                <c:pt idx="164">
                  <c:v>39356</c:v>
                </c:pt>
                <c:pt idx="165">
                  <c:v>39387</c:v>
                </c:pt>
                <c:pt idx="166">
                  <c:v>39417</c:v>
                </c:pt>
                <c:pt idx="167">
                  <c:v>39448</c:v>
                </c:pt>
                <c:pt idx="168">
                  <c:v>39479</c:v>
                </c:pt>
                <c:pt idx="169">
                  <c:v>39508</c:v>
                </c:pt>
                <c:pt idx="170">
                  <c:v>39539</c:v>
                </c:pt>
                <c:pt idx="171">
                  <c:v>39569</c:v>
                </c:pt>
                <c:pt idx="172">
                  <c:v>39600</c:v>
                </c:pt>
                <c:pt idx="173">
                  <c:v>39630</c:v>
                </c:pt>
                <c:pt idx="174">
                  <c:v>39661</c:v>
                </c:pt>
                <c:pt idx="175">
                  <c:v>39692</c:v>
                </c:pt>
                <c:pt idx="176">
                  <c:v>39722</c:v>
                </c:pt>
                <c:pt idx="177">
                  <c:v>39753</c:v>
                </c:pt>
                <c:pt idx="178">
                  <c:v>39783</c:v>
                </c:pt>
                <c:pt idx="179">
                  <c:v>39814</c:v>
                </c:pt>
                <c:pt idx="180">
                  <c:v>39845</c:v>
                </c:pt>
                <c:pt idx="181">
                  <c:v>39873</c:v>
                </c:pt>
                <c:pt idx="182">
                  <c:v>39904</c:v>
                </c:pt>
                <c:pt idx="183">
                  <c:v>39934</c:v>
                </c:pt>
                <c:pt idx="184">
                  <c:v>39965</c:v>
                </c:pt>
                <c:pt idx="185">
                  <c:v>39995</c:v>
                </c:pt>
                <c:pt idx="186">
                  <c:v>40026</c:v>
                </c:pt>
                <c:pt idx="187">
                  <c:v>40057</c:v>
                </c:pt>
                <c:pt idx="188">
                  <c:v>40087</c:v>
                </c:pt>
                <c:pt idx="189">
                  <c:v>40118</c:v>
                </c:pt>
                <c:pt idx="190">
                  <c:v>40148</c:v>
                </c:pt>
                <c:pt idx="191">
                  <c:v>40179</c:v>
                </c:pt>
                <c:pt idx="192">
                  <c:v>40210</c:v>
                </c:pt>
                <c:pt idx="193">
                  <c:v>40238</c:v>
                </c:pt>
                <c:pt idx="194">
                  <c:v>40269</c:v>
                </c:pt>
                <c:pt idx="195">
                  <c:v>40299</c:v>
                </c:pt>
                <c:pt idx="196">
                  <c:v>40330</c:v>
                </c:pt>
                <c:pt idx="197">
                  <c:v>40360</c:v>
                </c:pt>
                <c:pt idx="198">
                  <c:v>40391</c:v>
                </c:pt>
                <c:pt idx="199">
                  <c:v>40422</c:v>
                </c:pt>
                <c:pt idx="200">
                  <c:v>40452</c:v>
                </c:pt>
                <c:pt idx="201">
                  <c:v>40483</c:v>
                </c:pt>
                <c:pt idx="202">
                  <c:v>40513</c:v>
                </c:pt>
                <c:pt idx="203">
                  <c:v>40544</c:v>
                </c:pt>
                <c:pt idx="204">
                  <c:v>40575</c:v>
                </c:pt>
                <c:pt idx="205">
                  <c:v>40603</c:v>
                </c:pt>
                <c:pt idx="206">
                  <c:v>40634</c:v>
                </c:pt>
                <c:pt idx="207">
                  <c:v>40664</c:v>
                </c:pt>
                <c:pt idx="208">
                  <c:v>40695</c:v>
                </c:pt>
                <c:pt idx="209">
                  <c:v>40725</c:v>
                </c:pt>
                <c:pt idx="210">
                  <c:v>40756</c:v>
                </c:pt>
                <c:pt idx="211">
                  <c:v>40787</c:v>
                </c:pt>
                <c:pt idx="212">
                  <c:v>40817</c:v>
                </c:pt>
                <c:pt idx="213">
                  <c:v>40848</c:v>
                </c:pt>
                <c:pt idx="214">
                  <c:v>40878</c:v>
                </c:pt>
                <c:pt idx="215">
                  <c:v>40909</c:v>
                </c:pt>
                <c:pt idx="216">
                  <c:v>40940</c:v>
                </c:pt>
                <c:pt idx="217">
                  <c:v>40969</c:v>
                </c:pt>
                <c:pt idx="218">
                  <c:v>41000</c:v>
                </c:pt>
                <c:pt idx="219">
                  <c:v>41030</c:v>
                </c:pt>
                <c:pt idx="220">
                  <c:v>41061</c:v>
                </c:pt>
                <c:pt idx="221">
                  <c:v>41091</c:v>
                </c:pt>
                <c:pt idx="222">
                  <c:v>41122</c:v>
                </c:pt>
                <c:pt idx="223">
                  <c:v>41153</c:v>
                </c:pt>
                <c:pt idx="224">
                  <c:v>41183</c:v>
                </c:pt>
                <c:pt idx="225">
                  <c:v>41214</c:v>
                </c:pt>
                <c:pt idx="226">
                  <c:v>41244</c:v>
                </c:pt>
                <c:pt idx="227">
                  <c:v>41275</c:v>
                </c:pt>
                <c:pt idx="228">
                  <c:v>41306</c:v>
                </c:pt>
                <c:pt idx="229">
                  <c:v>41334</c:v>
                </c:pt>
                <c:pt idx="230">
                  <c:v>41365</c:v>
                </c:pt>
                <c:pt idx="231">
                  <c:v>41395</c:v>
                </c:pt>
                <c:pt idx="232">
                  <c:v>41426</c:v>
                </c:pt>
                <c:pt idx="233">
                  <c:v>41456</c:v>
                </c:pt>
                <c:pt idx="234">
                  <c:v>41487</c:v>
                </c:pt>
                <c:pt idx="235">
                  <c:v>41518</c:v>
                </c:pt>
                <c:pt idx="236">
                  <c:v>41548</c:v>
                </c:pt>
                <c:pt idx="237">
                  <c:v>41579</c:v>
                </c:pt>
                <c:pt idx="238">
                  <c:v>41609</c:v>
                </c:pt>
                <c:pt idx="239">
                  <c:v>41640</c:v>
                </c:pt>
                <c:pt idx="240">
                  <c:v>41671</c:v>
                </c:pt>
                <c:pt idx="241">
                  <c:v>41699</c:v>
                </c:pt>
                <c:pt idx="242">
                  <c:v>41730</c:v>
                </c:pt>
                <c:pt idx="243">
                  <c:v>41760</c:v>
                </c:pt>
                <c:pt idx="244">
                  <c:v>41791</c:v>
                </c:pt>
                <c:pt idx="245">
                  <c:v>41821</c:v>
                </c:pt>
                <c:pt idx="246">
                  <c:v>41852</c:v>
                </c:pt>
                <c:pt idx="247">
                  <c:v>41883</c:v>
                </c:pt>
                <c:pt idx="248">
                  <c:v>41913</c:v>
                </c:pt>
                <c:pt idx="249">
                  <c:v>41944</c:v>
                </c:pt>
                <c:pt idx="250">
                  <c:v>41974</c:v>
                </c:pt>
                <c:pt idx="251">
                  <c:v>42005</c:v>
                </c:pt>
                <c:pt idx="252">
                  <c:v>42036</c:v>
                </c:pt>
                <c:pt idx="253">
                  <c:v>42064</c:v>
                </c:pt>
                <c:pt idx="254">
                  <c:v>42095</c:v>
                </c:pt>
                <c:pt idx="255">
                  <c:v>42125</c:v>
                </c:pt>
                <c:pt idx="256">
                  <c:v>42156</c:v>
                </c:pt>
                <c:pt idx="257">
                  <c:v>42186</c:v>
                </c:pt>
                <c:pt idx="258">
                  <c:v>42217</c:v>
                </c:pt>
                <c:pt idx="259">
                  <c:v>42248</c:v>
                </c:pt>
                <c:pt idx="260">
                  <c:v>42278</c:v>
                </c:pt>
                <c:pt idx="261">
                  <c:v>42309</c:v>
                </c:pt>
                <c:pt idx="262">
                  <c:v>42339</c:v>
                </c:pt>
                <c:pt idx="263">
                  <c:v>42370</c:v>
                </c:pt>
                <c:pt idx="264">
                  <c:v>42401</c:v>
                </c:pt>
                <c:pt idx="265">
                  <c:v>42430</c:v>
                </c:pt>
                <c:pt idx="266">
                  <c:v>42461</c:v>
                </c:pt>
                <c:pt idx="267">
                  <c:v>42491</c:v>
                </c:pt>
                <c:pt idx="268">
                  <c:v>42522</c:v>
                </c:pt>
                <c:pt idx="269">
                  <c:v>42552</c:v>
                </c:pt>
                <c:pt idx="270">
                  <c:v>42583</c:v>
                </c:pt>
                <c:pt idx="271">
                  <c:v>42614</c:v>
                </c:pt>
                <c:pt idx="272">
                  <c:v>42644</c:v>
                </c:pt>
                <c:pt idx="273">
                  <c:v>42675</c:v>
                </c:pt>
                <c:pt idx="274">
                  <c:v>42705</c:v>
                </c:pt>
                <c:pt idx="275">
                  <c:v>42736</c:v>
                </c:pt>
                <c:pt idx="276">
                  <c:v>42767</c:v>
                </c:pt>
                <c:pt idx="277">
                  <c:v>42795</c:v>
                </c:pt>
                <c:pt idx="278">
                  <c:v>42826</c:v>
                </c:pt>
                <c:pt idx="279">
                  <c:v>42856</c:v>
                </c:pt>
                <c:pt idx="280">
                  <c:v>42887</c:v>
                </c:pt>
                <c:pt idx="281">
                  <c:v>42917</c:v>
                </c:pt>
                <c:pt idx="282">
                  <c:v>42948</c:v>
                </c:pt>
                <c:pt idx="283">
                  <c:v>42979</c:v>
                </c:pt>
                <c:pt idx="284">
                  <c:v>43009</c:v>
                </c:pt>
                <c:pt idx="285">
                  <c:v>43040</c:v>
                </c:pt>
                <c:pt idx="286">
                  <c:v>43070</c:v>
                </c:pt>
                <c:pt idx="287">
                  <c:v>43101</c:v>
                </c:pt>
                <c:pt idx="288">
                  <c:v>43132</c:v>
                </c:pt>
                <c:pt idx="289">
                  <c:v>43160</c:v>
                </c:pt>
                <c:pt idx="290">
                  <c:v>43191</c:v>
                </c:pt>
                <c:pt idx="291">
                  <c:v>43221</c:v>
                </c:pt>
                <c:pt idx="292">
                  <c:v>43252</c:v>
                </c:pt>
                <c:pt idx="293">
                  <c:v>43282</c:v>
                </c:pt>
                <c:pt idx="294">
                  <c:v>43313</c:v>
                </c:pt>
                <c:pt idx="295">
                  <c:v>43344</c:v>
                </c:pt>
                <c:pt idx="296">
                  <c:v>43374</c:v>
                </c:pt>
                <c:pt idx="297">
                  <c:v>43405</c:v>
                </c:pt>
                <c:pt idx="298">
                  <c:v>43435</c:v>
                </c:pt>
                <c:pt idx="299">
                  <c:v>43466</c:v>
                </c:pt>
                <c:pt idx="300">
                  <c:v>43497</c:v>
                </c:pt>
                <c:pt idx="301">
                  <c:v>43525</c:v>
                </c:pt>
                <c:pt idx="302">
                  <c:v>43556</c:v>
                </c:pt>
                <c:pt idx="303">
                  <c:v>43586</c:v>
                </c:pt>
              </c:numCache>
            </c:numRef>
          </c:cat>
          <c:val>
            <c:numRef>
              <c:f>'[صادرات.xls]FRED Graph'!$B$12:$B$315</c:f>
              <c:numCache>
                <c:formatCode>0</c:formatCode>
                <c:ptCount val="304"/>
                <c:pt idx="0">
                  <c:v>1448745194.3719201</c:v>
                </c:pt>
                <c:pt idx="1">
                  <c:v>1391051660.09588</c:v>
                </c:pt>
                <c:pt idx="2">
                  <c:v>1081803900.9089499</c:v>
                </c:pt>
                <c:pt idx="3">
                  <c:v>1142402310.5279899</c:v>
                </c:pt>
                <c:pt idx="4">
                  <c:v>1377698569.4449399</c:v>
                </c:pt>
                <c:pt idx="5">
                  <c:v>1518067709.3901401</c:v>
                </c:pt>
                <c:pt idx="6">
                  <c:v>1553712581.6804299</c:v>
                </c:pt>
                <c:pt idx="7">
                  <c:v>1664408951.0643501</c:v>
                </c:pt>
                <c:pt idx="8">
                  <c:v>1613462378.7060401</c:v>
                </c:pt>
                <c:pt idx="9">
                  <c:v>1643060593.4860799</c:v>
                </c:pt>
                <c:pt idx="10">
                  <c:v>1784048181.3126099</c:v>
                </c:pt>
                <c:pt idx="11">
                  <c:v>1692771063.6755199</c:v>
                </c:pt>
                <c:pt idx="12">
                  <c:v>1738485103.4730899</c:v>
                </c:pt>
                <c:pt idx="13">
                  <c:v>1705433665.1085</c:v>
                </c:pt>
                <c:pt idx="14">
                  <c:v>1866283675.47175</c:v>
                </c:pt>
                <c:pt idx="15">
                  <c:v>1698427393.85235</c:v>
                </c:pt>
                <c:pt idx="16">
                  <c:v>1973189105.65622</c:v>
                </c:pt>
                <c:pt idx="17">
                  <c:v>1906875534.49577</c:v>
                </c:pt>
                <c:pt idx="18">
                  <c:v>1938464731.64571</c:v>
                </c:pt>
                <c:pt idx="19">
                  <c:v>1889566549.9892299</c:v>
                </c:pt>
                <c:pt idx="20">
                  <c:v>1955354071.0736802</c:v>
                </c:pt>
                <c:pt idx="21">
                  <c:v>1992836771.16116</c:v>
                </c:pt>
                <c:pt idx="22">
                  <c:v>1989078110.1383801</c:v>
                </c:pt>
                <c:pt idx="23">
                  <c:v>1862920182.457</c:v>
                </c:pt>
                <c:pt idx="24">
                  <c:v>1921534784.1338499</c:v>
                </c:pt>
                <c:pt idx="25">
                  <c:v>1935255690.90523</c:v>
                </c:pt>
                <c:pt idx="26">
                  <c:v>1878960183.5815198</c:v>
                </c:pt>
                <c:pt idx="27">
                  <c:v>1820869240.13992</c:v>
                </c:pt>
                <c:pt idx="28">
                  <c:v>1897676835.47384</c:v>
                </c:pt>
                <c:pt idx="29">
                  <c:v>2007578716.7427998</c:v>
                </c:pt>
                <c:pt idx="30">
                  <c:v>2071296295.40293</c:v>
                </c:pt>
                <c:pt idx="31">
                  <c:v>2029866029.2319801</c:v>
                </c:pt>
                <c:pt idx="32">
                  <c:v>2077121423.4914899</c:v>
                </c:pt>
                <c:pt idx="33">
                  <c:v>2128627225.2204998</c:v>
                </c:pt>
                <c:pt idx="34">
                  <c:v>2096324634.7532198</c:v>
                </c:pt>
                <c:pt idx="35">
                  <c:v>2176241236.5942502</c:v>
                </c:pt>
                <c:pt idx="36">
                  <c:v>2082879678.53496</c:v>
                </c:pt>
                <c:pt idx="37">
                  <c:v>2124680076.5797999</c:v>
                </c:pt>
                <c:pt idx="38">
                  <c:v>2179734149.8705101</c:v>
                </c:pt>
                <c:pt idx="39">
                  <c:v>2261336883.7375998</c:v>
                </c:pt>
                <c:pt idx="40">
                  <c:v>2263636661.0364499</c:v>
                </c:pt>
                <c:pt idx="41">
                  <c:v>2259974284.78299</c:v>
                </c:pt>
                <c:pt idx="42">
                  <c:v>2269332928.0426102</c:v>
                </c:pt>
                <c:pt idx="43">
                  <c:v>2318952135.0108204</c:v>
                </c:pt>
                <c:pt idx="44">
                  <c:v>2303626223.3752599</c:v>
                </c:pt>
                <c:pt idx="45">
                  <c:v>2406168368.0645399</c:v>
                </c:pt>
                <c:pt idx="46">
                  <c:v>2252930200.4685001</c:v>
                </c:pt>
                <c:pt idx="47">
                  <c:v>2345915300.2695203</c:v>
                </c:pt>
                <c:pt idx="48">
                  <c:v>2227379273.4028502</c:v>
                </c:pt>
                <c:pt idx="49">
                  <c:v>2321442099.4512601</c:v>
                </c:pt>
                <c:pt idx="50">
                  <c:v>2098974704.2025301</c:v>
                </c:pt>
                <c:pt idx="51">
                  <c:v>2349053502.0384603</c:v>
                </c:pt>
                <c:pt idx="52">
                  <c:v>2294692161.7259803</c:v>
                </c:pt>
                <c:pt idx="53">
                  <c:v>2245268706.4257798</c:v>
                </c:pt>
                <c:pt idx="54">
                  <c:v>2394134447.0037599</c:v>
                </c:pt>
                <c:pt idx="55">
                  <c:v>2295737756.8058901</c:v>
                </c:pt>
                <c:pt idx="56">
                  <c:v>2411215678.6038203</c:v>
                </c:pt>
                <c:pt idx="57">
                  <c:v>2287799658.48453</c:v>
                </c:pt>
                <c:pt idx="58">
                  <c:v>2293915244.9956198</c:v>
                </c:pt>
                <c:pt idx="59">
                  <c:v>2188299865.33044</c:v>
                </c:pt>
                <c:pt idx="60">
                  <c:v>2347002775.2568302</c:v>
                </c:pt>
                <c:pt idx="61">
                  <c:v>2278373357.7182999</c:v>
                </c:pt>
                <c:pt idx="62">
                  <c:v>2122590549.1138101</c:v>
                </c:pt>
                <c:pt idx="63">
                  <c:v>2238371818.0506701</c:v>
                </c:pt>
                <c:pt idx="64">
                  <c:v>2204648835.50071</c:v>
                </c:pt>
                <c:pt idx="65">
                  <c:v>2332488647.4145303</c:v>
                </c:pt>
                <c:pt idx="66">
                  <c:v>2200274696.3908901</c:v>
                </c:pt>
                <c:pt idx="67">
                  <c:v>2311741268.5050602</c:v>
                </c:pt>
                <c:pt idx="68">
                  <c:v>2460271630.0431399</c:v>
                </c:pt>
                <c:pt idx="69">
                  <c:v>2337185446.8176899</c:v>
                </c:pt>
                <c:pt idx="70">
                  <c:v>2183843720.91822</c:v>
                </c:pt>
                <c:pt idx="71">
                  <c:v>2362776562.1912098</c:v>
                </c:pt>
                <c:pt idx="72">
                  <c:v>2339407296.6516204</c:v>
                </c:pt>
                <c:pt idx="73">
                  <c:v>2197116974.9326</c:v>
                </c:pt>
                <c:pt idx="74">
                  <c:v>2348252305.89923</c:v>
                </c:pt>
                <c:pt idx="75">
                  <c:v>2249612654.61658</c:v>
                </c:pt>
                <c:pt idx="76">
                  <c:v>2380485348.6244102</c:v>
                </c:pt>
                <c:pt idx="77">
                  <c:v>2389011306.6979198</c:v>
                </c:pt>
                <c:pt idx="78">
                  <c:v>2342799831.6735201</c:v>
                </c:pt>
                <c:pt idx="79">
                  <c:v>2532319483.4913096</c:v>
                </c:pt>
                <c:pt idx="80">
                  <c:v>2344970211.5995402</c:v>
                </c:pt>
                <c:pt idx="81">
                  <c:v>2649203884.1960998</c:v>
                </c:pt>
                <c:pt idx="82">
                  <c:v>2787770019.9680099</c:v>
                </c:pt>
                <c:pt idx="83">
                  <c:v>2877961141.9707203</c:v>
                </c:pt>
                <c:pt idx="84">
                  <c:v>2989051404.2845702</c:v>
                </c:pt>
                <c:pt idx="85">
                  <c:v>2506832428.2340198</c:v>
                </c:pt>
                <c:pt idx="86">
                  <c:v>2364223403.6498604</c:v>
                </c:pt>
                <c:pt idx="87">
                  <c:v>2573927459.9609399</c:v>
                </c:pt>
                <c:pt idx="88">
                  <c:v>2490015365.5409398</c:v>
                </c:pt>
                <c:pt idx="89">
                  <c:v>2377975191.81318</c:v>
                </c:pt>
                <c:pt idx="90">
                  <c:v>2552725336.3194599</c:v>
                </c:pt>
                <c:pt idx="91">
                  <c:v>2393344269.7136602</c:v>
                </c:pt>
                <c:pt idx="92">
                  <c:v>2450764430.1209002</c:v>
                </c:pt>
                <c:pt idx="93">
                  <c:v>2584423507.20082</c:v>
                </c:pt>
                <c:pt idx="94">
                  <c:v>2683416704.6382198</c:v>
                </c:pt>
                <c:pt idx="95">
                  <c:v>2987266830.61658</c:v>
                </c:pt>
                <c:pt idx="96">
                  <c:v>2956705590.7864003</c:v>
                </c:pt>
                <c:pt idx="97">
                  <c:v>3089151934.8557401</c:v>
                </c:pt>
                <c:pt idx="98">
                  <c:v>3057923705.3137202</c:v>
                </c:pt>
                <c:pt idx="99">
                  <c:v>3182073319.48663</c:v>
                </c:pt>
                <c:pt idx="100">
                  <c:v>2970524454.3182898</c:v>
                </c:pt>
                <c:pt idx="101">
                  <c:v>3015853242.9272504</c:v>
                </c:pt>
                <c:pt idx="102">
                  <c:v>3032002736.0464897</c:v>
                </c:pt>
                <c:pt idx="103">
                  <c:v>3121056037.0460501</c:v>
                </c:pt>
                <c:pt idx="104">
                  <c:v>3122005262.4158301</c:v>
                </c:pt>
                <c:pt idx="105">
                  <c:v>3431748711.2046399</c:v>
                </c:pt>
                <c:pt idx="106">
                  <c:v>3246187257.7249303</c:v>
                </c:pt>
                <c:pt idx="107">
                  <c:v>3611665890.6342297</c:v>
                </c:pt>
                <c:pt idx="108">
                  <c:v>3414557804.1700897</c:v>
                </c:pt>
                <c:pt idx="109">
                  <c:v>3598160572.0359302</c:v>
                </c:pt>
                <c:pt idx="110">
                  <c:v>3696109153.3342299</c:v>
                </c:pt>
                <c:pt idx="111">
                  <c:v>3907256023.5792699</c:v>
                </c:pt>
                <c:pt idx="112">
                  <c:v>4040655667.2478499</c:v>
                </c:pt>
                <c:pt idx="113">
                  <c:v>4269957019.15523</c:v>
                </c:pt>
                <c:pt idx="114">
                  <c:v>4288732693.8004999</c:v>
                </c:pt>
                <c:pt idx="115">
                  <c:v>4263522041.2554398</c:v>
                </c:pt>
                <c:pt idx="116">
                  <c:v>4525437625.3567705</c:v>
                </c:pt>
                <c:pt idx="117">
                  <c:v>4079042479.0809202</c:v>
                </c:pt>
                <c:pt idx="118">
                  <c:v>4525316592.2009401</c:v>
                </c:pt>
                <c:pt idx="119">
                  <c:v>5117581374.1696997</c:v>
                </c:pt>
                <c:pt idx="120">
                  <c:v>4626366644.4477396</c:v>
                </c:pt>
                <c:pt idx="121">
                  <c:v>5230566066.5541801</c:v>
                </c:pt>
                <c:pt idx="122">
                  <c:v>5165406631.9118805</c:v>
                </c:pt>
                <c:pt idx="123">
                  <c:v>4967892213.8220196</c:v>
                </c:pt>
                <c:pt idx="124">
                  <c:v>5143081102.5632305</c:v>
                </c:pt>
                <c:pt idx="125">
                  <c:v>5472102134.54706</c:v>
                </c:pt>
                <c:pt idx="126">
                  <c:v>5140466363.7669401</c:v>
                </c:pt>
                <c:pt idx="127">
                  <c:v>5490720434.4579</c:v>
                </c:pt>
                <c:pt idx="128">
                  <c:v>5413084325.4713898</c:v>
                </c:pt>
                <c:pt idx="129">
                  <c:v>5736390894.17307</c:v>
                </c:pt>
                <c:pt idx="130">
                  <c:v>6079644422.6419601</c:v>
                </c:pt>
                <c:pt idx="131">
                  <c:v>5906600800.9086094</c:v>
                </c:pt>
                <c:pt idx="132">
                  <c:v>6573320399.0204506</c:v>
                </c:pt>
                <c:pt idx="133">
                  <c:v>6331394076.0577593</c:v>
                </c:pt>
                <c:pt idx="134">
                  <c:v>6340786635.4477005</c:v>
                </c:pt>
                <c:pt idx="135">
                  <c:v>6081602924.9454203</c:v>
                </c:pt>
                <c:pt idx="136">
                  <c:v>6085849566.0582199</c:v>
                </c:pt>
                <c:pt idx="137">
                  <c:v>6093737379.8833895</c:v>
                </c:pt>
                <c:pt idx="138">
                  <c:v>6288408328.1883497</c:v>
                </c:pt>
                <c:pt idx="139">
                  <c:v>6601089535.5128498</c:v>
                </c:pt>
                <c:pt idx="140">
                  <c:v>6629953667.4390697</c:v>
                </c:pt>
                <c:pt idx="141">
                  <c:v>6105237561.9551497</c:v>
                </c:pt>
                <c:pt idx="142">
                  <c:v>6942826900.72995</c:v>
                </c:pt>
                <c:pt idx="143">
                  <c:v>6526033358.1093998</c:v>
                </c:pt>
                <c:pt idx="144">
                  <c:v>7024041920.2973299</c:v>
                </c:pt>
                <c:pt idx="145">
                  <c:v>7280774051.05616</c:v>
                </c:pt>
                <c:pt idx="146">
                  <c:v>7026064188.8448095</c:v>
                </c:pt>
                <c:pt idx="147">
                  <c:v>6937855701.75459</c:v>
                </c:pt>
                <c:pt idx="148">
                  <c:v>7049545139.3632097</c:v>
                </c:pt>
                <c:pt idx="149">
                  <c:v>6948588366.5987797</c:v>
                </c:pt>
                <c:pt idx="150">
                  <c:v>7332063402.6650696</c:v>
                </c:pt>
                <c:pt idx="151">
                  <c:v>7606612365.8483706</c:v>
                </c:pt>
                <c:pt idx="152">
                  <c:v>7095184224.2528095</c:v>
                </c:pt>
                <c:pt idx="153">
                  <c:v>8242375565.73244</c:v>
                </c:pt>
                <c:pt idx="154">
                  <c:v>8253613081.6090603</c:v>
                </c:pt>
                <c:pt idx="155">
                  <c:v>7827882764.9144096</c:v>
                </c:pt>
                <c:pt idx="156">
                  <c:v>8421172936.0342197</c:v>
                </c:pt>
                <c:pt idx="157">
                  <c:v>8553031189.3917599</c:v>
                </c:pt>
                <c:pt idx="158">
                  <c:v>8672163789.5169907</c:v>
                </c:pt>
                <c:pt idx="159">
                  <c:v>9102862286.4213295</c:v>
                </c:pt>
                <c:pt idx="160">
                  <c:v>8998326131.2258091</c:v>
                </c:pt>
                <c:pt idx="161">
                  <c:v>9299287317.0669003</c:v>
                </c:pt>
                <c:pt idx="162">
                  <c:v>9779695257.0919113</c:v>
                </c:pt>
                <c:pt idx="163">
                  <c:v>9525754878.6328697</c:v>
                </c:pt>
                <c:pt idx="164">
                  <c:v>10527830603.9147</c:v>
                </c:pt>
                <c:pt idx="165">
                  <c:v>11169812607.173</c:v>
                </c:pt>
                <c:pt idx="166">
                  <c:v>10517407594.8172</c:v>
                </c:pt>
                <c:pt idx="167">
                  <c:v>12021560839.1556</c:v>
                </c:pt>
                <c:pt idx="168">
                  <c:v>11618868077.364</c:v>
                </c:pt>
                <c:pt idx="169">
                  <c:v>10921681460.548401</c:v>
                </c:pt>
                <c:pt idx="170">
                  <c:v>11287123147.185999</c:v>
                </c:pt>
                <c:pt idx="171">
                  <c:v>12049465786.9475</c:v>
                </c:pt>
                <c:pt idx="172">
                  <c:v>11584710027.510799</c:v>
                </c:pt>
                <c:pt idx="173">
                  <c:v>12351217294.6686</c:v>
                </c:pt>
                <c:pt idx="174">
                  <c:v>11989907514.202301</c:v>
                </c:pt>
                <c:pt idx="175">
                  <c:v>12493519047.997601</c:v>
                </c:pt>
                <c:pt idx="176">
                  <c:v>9492552374.2378407</c:v>
                </c:pt>
                <c:pt idx="177">
                  <c:v>9291666952.1143894</c:v>
                </c:pt>
                <c:pt idx="178">
                  <c:v>8351895655.6544809</c:v>
                </c:pt>
                <c:pt idx="179">
                  <c:v>8894916632.4766407</c:v>
                </c:pt>
                <c:pt idx="180">
                  <c:v>8721905846.2172585</c:v>
                </c:pt>
                <c:pt idx="181">
                  <c:v>7934450974.5094099</c:v>
                </c:pt>
                <c:pt idx="182">
                  <c:v>8239460375.14464</c:v>
                </c:pt>
                <c:pt idx="183">
                  <c:v>8042025499.0240993</c:v>
                </c:pt>
                <c:pt idx="184">
                  <c:v>8685884171.4417305</c:v>
                </c:pt>
                <c:pt idx="185">
                  <c:v>9074143746.9773502</c:v>
                </c:pt>
                <c:pt idx="186">
                  <c:v>8915937513.1616096</c:v>
                </c:pt>
                <c:pt idx="187">
                  <c:v>8839088663.0366497</c:v>
                </c:pt>
                <c:pt idx="188">
                  <c:v>9591176588.0233994</c:v>
                </c:pt>
                <c:pt idx="189">
                  <c:v>8998524131.8400402</c:v>
                </c:pt>
                <c:pt idx="190">
                  <c:v>9647107529.0622883</c:v>
                </c:pt>
                <c:pt idx="191">
                  <c:v>8439673351.8891993</c:v>
                </c:pt>
                <c:pt idx="192">
                  <c:v>8507186137.0310402</c:v>
                </c:pt>
                <c:pt idx="193">
                  <c:v>9007583607.0893383</c:v>
                </c:pt>
                <c:pt idx="194">
                  <c:v>9103608360.5075588</c:v>
                </c:pt>
                <c:pt idx="195">
                  <c:v>9327857943.2118988</c:v>
                </c:pt>
                <c:pt idx="196">
                  <c:v>9206385040.4377995</c:v>
                </c:pt>
                <c:pt idx="197">
                  <c:v>9351962412.1743202</c:v>
                </c:pt>
                <c:pt idx="198">
                  <c:v>9190506718.7355404</c:v>
                </c:pt>
                <c:pt idx="199">
                  <c:v>9663726085.2164097</c:v>
                </c:pt>
                <c:pt idx="200">
                  <c:v>10811634530.0343</c:v>
                </c:pt>
                <c:pt idx="201">
                  <c:v>10294034206.356701</c:v>
                </c:pt>
                <c:pt idx="202">
                  <c:v>10950935589.892101</c:v>
                </c:pt>
                <c:pt idx="203">
                  <c:v>10429375908.1439</c:v>
                </c:pt>
                <c:pt idx="204">
                  <c:v>10506957916.053801</c:v>
                </c:pt>
                <c:pt idx="205">
                  <c:v>10988193240.020401</c:v>
                </c:pt>
                <c:pt idx="206">
                  <c:v>11733601798.9429</c:v>
                </c:pt>
                <c:pt idx="207">
                  <c:v>10957650388.6059</c:v>
                </c:pt>
                <c:pt idx="208">
                  <c:v>11255489871.8545</c:v>
                </c:pt>
                <c:pt idx="209">
                  <c:v>11669835469.431099</c:v>
                </c:pt>
                <c:pt idx="210">
                  <c:v>11512307338.881599</c:v>
                </c:pt>
                <c:pt idx="211">
                  <c:v>11179380372.3696</c:v>
                </c:pt>
                <c:pt idx="212">
                  <c:v>11483065696.7635</c:v>
                </c:pt>
                <c:pt idx="213">
                  <c:v>11474118724.245501</c:v>
                </c:pt>
                <c:pt idx="214">
                  <c:v>11810259422.127602</c:v>
                </c:pt>
                <c:pt idx="215">
                  <c:v>11550318106.3729</c:v>
                </c:pt>
                <c:pt idx="216">
                  <c:v>12434690791.361099</c:v>
                </c:pt>
                <c:pt idx="217">
                  <c:v>12662773899.5495</c:v>
                </c:pt>
                <c:pt idx="218">
                  <c:v>12703658616.4638</c:v>
                </c:pt>
                <c:pt idx="219">
                  <c:v>12948335627.6633</c:v>
                </c:pt>
                <c:pt idx="220">
                  <c:v>13029481529.605801</c:v>
                </c:pt>
                <c:pt idx="221">
                  <c:v>12582570773.1236</c:v>
                </c:pt>
                <c:pt idx="222">
                  <c:v>13148571111.711498</c:v>
                </c:pt>
                <c:pt idx="223">
                  <c:v>12860661304.288399</c:v>
                </c:pt>
                <c:pt idx="224">
                  <c:v>13051961961.464399</c:v>
                </c:pt>
                <c:pt idx="225">
                  <c:v>13328659739.7894</c:v>
                </c:pt>
                <c:pt idx="226">
                  <c:v>12600932506.959101</c:v>
                </c:pt>
                <c:pt idx="227">
                  <c:v>12634700292.7659</c:v>
                </c:pt>
                <c:pt idx="228">
                  <c:v>12915861036.3209</c:v>
                </c:pt>
                <c:pt idx="229">
                  <c:v>12628535118.681</c:v>
                </c:pt>
                <c:pt idx="230">
                  <c:v>12860445130.759899</c:v>
                </c:pt>
                <c:pt idx="231">
                  <c:v>13134793211.9505</c:v>
                </c:pt>
                <c:pt idx="232">
                  <c:v>12589505247.5674</c:v>
                </c:pt>
                <c:pt idx="233">
                  <c:v>12981245745.066601</c:v>
                </c:pt>
                <c:pt idx="234">
                  <c:v>12251984465.3316</c:v>
                </c:pt>
                <c:pt idx="235">
                  <c:v>12787783437.0324</c:v>
                </c:pt>
                <c:pt idx="236">
                  <c:v>12417348703.6472</c:v>
                </c:pt>
                <c:pt idx="237">
                  <c:v>13435925198.0858</c:v>
                </c:pt>
                <c:pt idx="238">
                  <c:v>12962494192.971399</c:v>
                </c:pt>
                <c:pt idx="239">
                  <c:v>12639341467.341299</c:v>
                </c:pt>
                <c:pt idx="240">
                  <c:v>12792433236.441101</c:v>
                </c:pt>
                <c:pt idx="241">
                  <c:v>13386130481.194601</c:v>
                </c:pt>
                <c:pt idx="242">
                  <c:v>13012038446.568701</c:v>
                </c:pt>
                <c:pt idx="243">
                  <c:v>13792521570.9186</c:v>
                </c:pt>
                <c:pt idx="244">
                  <c:v>13246025396.1003</c:v>
                </c:pt>
                <c:pt idx="245">
                  <c:v>13717698416.7237</c:v>
                </c:pt>
                <c:pt idx="246">
                  <c:v>12820687958.800499</c:v>
                </c:pt>
                <c:pt idx="247">
                  <c:v>13301433067.1098</c:v>
                </c:pt>
                <c:pt idx="248">
                  <c:v>12881836327.2159</c:v>
                </c:pt>
                <c:pt idx="249">
                  <c:v>13033951008.758101</c:v>
                </c:pt>
                <c:pt idx="250">
                  <c:v>13176794428.3379</c:v>
                </c:pt>
                <c:pt idx="251">
                  <c:v>13091387059.5222</c:v>
                </c:pt>
                <c:pt idx="252">
                  <c:v>12096471789.0119</c:v>
                </c:pt>
                <c:pt idx="253">
                  <c:v>11717281577.7721</c:v>
                </c:pt>
                <c:pt idx="254">
                  <c:v>12696249622.4648</c:v>
                </c:pt>
                <c:pt idx="255">
                  <c:v>11417776568.034901</c:v>
                </c:pt>
                <c:pt idx="256">
                  <c:v>11875172773.191401</c:v>
                </c:pt>
                <c:pt idx="257">
                  <c:v>12009077219.4886</c:v>
                </c:pt>
                <c:pt idx="258">
                  <c:v>11598993539.380001</c:v>
                </c:pt>
                <c:pt idx="259">
                  <c:v>11435982230.8951</c:v>
                </c:pt>
                <c:pt idx="260">
                  <c:v>12228522815.406401</c:v>
                </c:pt>
                <c:pt idx="261">
                  <c:v>11507171991.726099</c:v>
                </c:pt>
                <c:pt idx="262">
                  <c:v>11425262457.0837</c:v>
                </c:pt>
                <c:pt idx="263">
                  <c:v>10418854168.6446</c:v>
                </c:pt>
                <c:pt idx="264">
                  <c:v>12055744532.211802</c:v>
                </c:pt>
                <c:pt idx="265">
                  <c:v>11882068179.7134</c:v>
                </c:pt>
                <c:pt idx="266">
                  <c:v>11762942014.197599</c:v>
                </c:pt>
                <c:pt idx="267">
                  <c:v>12196014597.5867</c:v>
                </c:pt>
                <c:pt idx="268">
                  <c:v>12750459428.557199</c:v>
                </c:pt>
                <c:pt idx="269">
                  <c:v>11344954622.167601</c:v>
                </c:pt>
                <c:pt idx="270">
                  <c:v>12550951774.5226</c:v>
                </c:pt>
                <c:pt idx="271">
                  <c:v>12177944916.025301</c:v>
                </c:pt>
                <c:pt idx="272">
                  <c:v>12370313935.331099</c:v>
                </c:pt>
                <c:pt idx="273">
                  <c:v>12243726678.2668</c:v>
                </c:pt>
                <c:pt idx="274">
                  <c:v>12067291679.6973</c:v>
                </c:pt>
                <c:pt idx="275">
                  <c:v>11766385122.448299</c:v>
                </c:pt>
                <c:pt idx="276">
                  <c:v>11816380846.3894</c:v>
                </c:pt>
                <c:pt idx="277">
                  <c:v>12714940479.1341</c:v>
                </c:pt>
                <c:pt idx="278">
                  <c:v>12577376182.2834</c:v>
                </c:pt>
                <c:pt idx="279">
                  <c:v>12977343184.491501</c:v>
                </c:pt>
                <c:pt idx="280">
                  <c:v>13109009607.5082</c:v>
                </c:pt>
                <c:pt idx="281">
                  <c:v>13420483738.1147</c:v>
                </c:pt>
                <c:pt idx="282">
                  <c:v>13508884035.3423</c:v>
                </c:pt>
                <c:pt idx="283">
                  <c:v>13436028002.4331</c:v>
                </c:pt>
                <c:pt idx="284">
                  <c:v>13681815214.761499</c:v>
                </c:pt>
                <c:pt idx="285">
                  <c:v>13623951733.634399</c:v>
                </c:pt>
                <c:pt idx="286">
                  <c:v>13861590542.881601</c:v>
                </c:pt>
                <c:pt idx="287">
                  <c:v>13595106293.0835</c:v>
                </c:pt>
                <c:pt idx="288">
                  <c:v>14051152343.731699</c:v>
                </c:pt>
                <c:pt idx="289">
                  <c:v>14393841570.944801</c:v>
                </c:pt>
                <c:pt idx="290">
                  <c:v>13993624042.4149</c:v>
                </c:pt>
                <c:pt idx="291">
                  <c:v>13655075202.735701</c:v>
                </c:pt>
                <c:pt idx="292">
                  <c:v>12979431730.606199</c:v>
                </c:pt>
                <c:pt idx="293">
                  <c:v>13583215631.974501</c:v>
                </c:pt>
                <c:pt idx="294">
                  <c:v>11410164218.4529</c:v>
                </c:pt>
                <c:pt idx="295">
                  <c:v>14947360019.856699</c:v>
                </c:pt>
                <c:pt idx="296">
                  <c:v>15063473907.8985</c:v>
                </c:pt>
                <c:pt idx="297">
                  <c:v>15174003682.131599</c:v>
                </c:pt>
                <c:pt idx="298">
                  <c:v>14435735028.916201</c:v>
                </c:pt>
                <c:pt idx="299">
                  <c:v>14440250297.138199</c:v>
                </c:pt>
                <c:pt idx="300">
                  <c:v>14613320415.629999</c:v>
                </c:pt>
                <c:pt idx="301">
                  <c:v>14697585195.598202</c:v>
                </c:pt>
                <c:pt idx="302">
                  <c:v>14708533350.9673</c:v>
                </c:pt>
                <c:pt idx="303">
                  <c:v>15633827657.6553</c:v>
                </c:pt>
              </c:numCache>
            </c:numRef>
          </c:val>
          <c:smooth val="0"/>
          <c:extLst>
            <c:ext xmlns:c16="http://schemas.microsoft.com/office/drawing/2014/chart" uri="{C3380CC4-5D6E-409C-BE32-E72D297353CC}">
              <c16:uniqueId val="{00000000-7FFC-1546-9E6C-C16915CE864D}"/>
            </c:ext>
          </c:extLst>
        </c:ser>
        <c:dLbls>
          <c:showLegendKey val="0"/>
          <c:showVal val="0"/>
          <c:showCatName val="0"/>
          <c:showSerName val="0"/>
          <c:showPercent val="0"/>
          <c:showBubbleSize val="0"/>
        </c:dLbls>
        <c:marker val="1"/>
        <c:smooth val="0"/>
        <c:axId val="112101632"/>
        <c:axId val="112103424"/>
      </c:lineChart>
      <c:lineChart>
        <c:grouping val="standard"/>
        <c:varyColors val="0"/>
        <c:ser>
          <c:idx val="1"/>
          <c:order val="1"/>
          <c:tx>
            <c:strRef>
              <c:f>'[صادرات.xls]FRED Graph'!$C$11</c:f>
              <c:strCache>
                <c:ptCount val="1"/>
                <c:pt idx="0">
                  <c:v>نرخ برابری دلار</c:v>
                </c:pt>
              </c:strCache>
            </c:strRef>
          </c:tx>
          <c:spPr>
            <a:ln w="28575" cap="rnd">
              <a:solidFill>
                <a:schemeClr val="accent2"/>
              </a:solidFill>
              <a:round/>
            </a:ln>
            <a:effectLst/>
          </c:spPr>
          <c:marker>
            <c:symbol val="none"/>
          </c:marker>
          <c:cat>
            <c:numRef>
              <c:f>'[صادرات.xls]FRED Graph'!$A$12:$A$315</c:f>
              <c:numCache>
                <c:formatCode>yyyy\-mm\-dd</c:formatCode>
                <c:ptCount val="304"/>
                <c:pt idx="0">
                  <c:v>34366</c:v>
                </c:pt>
                <c:pt idx="1">
                  <c:v>34394</c:v>
                </c:pt>
                <c:pt idx="2">
                  <c:v>34425</c:v>
                </c:pt>
                <c:pt idx="3">
                  <c:v>34455</c:v>
                </c:pt>
                <c:pt idx="4">
                  <c:v>34486</c:v>
                </c:pt>
                <c:pt idx="5">
                  <c:v>34516</c:v>
                </c:pt>
                <c:pt idx="6">
                  <c:v>34547</c:v>
                </c:pt>
                <c:pt idx="7">
                  <c:v>34578</c:v>
                </c:pt>
                <c:pt idx="8">
                  <c:v>34608</c:v>
                </c:pt>
                <c:pt idx="9">
                  <c:v>34639</c:v>
                </c:pt>
                <c:pt idx="10">
                  <c:v>34669</c:v>
                </c:pt>
                <c:pt idx="11">
                  <c:v>34700</c:v>
                </c:pt>
                <c:pt idx="12">
                  <c:v>34731</c:v>
                </c:pt>
                <c:pt idx="13">
                  <c:v>34759</c:v>
                </c:pt>
                <c:pt idx="14">
                  <c:v>34790</c:v>
                </c:pt>
                <c:pt idx="15">
                  <c:v>34820</c:v>
                </c:pt>
                <c:pt idx="16">
                  <c:v>34851</c:v>
                </c:pt>
                <c:pt idx="17">
                  <c:v>34881</c:v>
                </c:pt>
                <c:pt idx="18">
                  <c:v>34912</c:v>
                </c:pt>
                <c:pt idx="19">
                  <c:v>34943</c:v>
                </c:pt>
                <c:pt idx="20">
                  <c:v>34973</c:v>
                </c:pt>
                <c:pt idx="21">
                  <c:v>35004</c:v>
                </c:pt>
                <c:pt idx="22">
                  <c:v>35034</c:v>
                </c:pt>
                <c:pt idx="23">
                  <c:v>35065</c:v>
                </c:pt>
                <c:pt idx="24">
                  <c:v>35096</c:v>
                </c:pt>
                <c:pt idx="25">
                  <c:v>35125</c:v>
                </c:pt>
                <c:pt idx="26">
                  <c:v>35156</c:v>
                </c:pt>
                <c:pt idx="27">
                  <c:v>35186</c:v>
                </c:pt>
                <c:pt idx="28">
                  <c:v>35217</c:v>
                </c:pt>
                <c:pt idx="29">
                  <c:v>35247</c:v>
                </c:pt>
                <c:pt idx="30">
                  <c:v>35278</c:v>
                </c:pt>
                <c:pt idx="31">
                  <c:v>35309</c:v>
                </c:pt>
                <c:pt idx="32">
                  <c:v>35339</c:v>
                </c:pt>
                <c:pt idx="33">
                  <c:v>35370</c:v>
                </c:pt>
                <c:pt idx="34">
                  <c:v>35400</c:v>
                </c:pt>
                <c:pt idx="35">
                  <c:v>35431</c:v>
                </c:pt>
                <c:pt idx="36">
                  <c:v>35462</c:v>
                </c:pt>
                <c:pt idx="37">
                  <c:v>35490</c:v>
                </c:pt>
                <c:pt idx="38">
                  <c:v>35521</c:v>
                </c:pt>
                <c:pt idx="39">
                  <c:v>35551</c:v>
                </c:pt>
                <c:pt idx="40">
                  <c:v>35582</c:v>
                </c:pt>
                <c:pt idx="41">
                  <c:v>35612</c:v>
                </c:pt>
                <c:pt idx="42">
                  <c:v>35643</c:v>
                </c:pt>
                <c:pt idx="43">
                  <c:v>35674</c:v>
                </c:pt>
                <c:pt idx="44">
                  <c:v>35704</c:v>
                </c:pt>
                <c:pt idx="45">
                  <c:v>35735</c:v>
                </c:pt>
                <c:pt idx="46">
                  <c:v>35765</c:v>
                </c:pt>
                <c:pt idx="47">
                  <c:v>35796</c:v>
                </c:pt>
                <c:pt idx="48">
                  <c:v>35827</c:v>
                </c:pt>
                <c:pt idx="49">
                  <c:v>35855</c:v>
                </c:pt>
                <c:pt idx="50">
                  <c:v>35886</c:v>
                </c:pt>
                <c:pt idx="51">
                  <c:v>35916</c:v>
                </c:pt>
                <c:pt idx="52">
                  <c:v>35947</c:v>
                </c:pt>
                <c:pt idx="53">
                  <c:v>35977</c:v>
                </c:pt>
                <c:pt idx="54">
                  <c:v>36008</c:v>
                </c:pt>
                <c:pt idx="55">
                  <c:v>36039</c:v>
                </c:pt>
                <c:pt idx="56">
                  <c:v>36069</c:v>
                </c:pt>
                <c:pt idx="57">
                  <c:v>36100</c:v>
                </c:pt>
                <c:pt idx="58">
                  <c:v>36130</c:v>
                </c:pt>
                <c:pt idx="59">
                  <c:v>36161</c:v>
                </c:pt>
                <c:pt idx="60">
                  <c:v>36192</c:v>
                </c:pt>
                <c:pt idx="61">
                  <c:v>36220</c:v>
                </c:pt>
                <c:pt idx="62">
                  <c:v>36251</c:v>
                </c:pt>
                <c:pt idx="63">
                  <c:v>36281</c:v>
                </c:pt>
                <c:pt idx="64">
                  <c:v>36312</c:v>
                </c:pt>
                <c:pt idx="65">
                  <c:v>36342</c:v>
                </c:pt>
                <c:pt idx="66">
                  <c:v>36373</c:v>
                </c:pt>
                <c:pt idx="67">
                  <c:v>36404</c:v>
                </c:pt>
                <c:pt idx="68">
                  <c:v>36434</c:v>
                </c:pt>
                <c:pt idx="69">
                  <c:v>36465</c:v>
                </c:pt>
                <c:pt idx="70">
                  <c:v>36495</c:v>
                </c:pt>
                <c:pt idx="71">
                  <c:v>36526</c:v>
                </c:pt>
                <c:pt idx="72">
                  <c:v>36557</c:v>
                </c:pt>
                <c:pt idx="73">
                  <c:v>36586</c:v>
                </c:pt>
                <c:pt idx="74">
                  <c:v>36617</c:v>
                </c:pt>
                <c:pt idx="75">
                  <c:v>36647</c:v>
                </c:pt>
                <c:pt idx="76">
                  <c:v>36678</c:v>
                </c:pt>
                <c:pt idx="77">
                  <c:v>36708</c:v>
                </c:pt>
                <c:pt idx="78">
                  <c:v>36739</c:v>
                </c:pt>
                <c:pt idx="79">
                  <c:v>36770</c:v>
                </c:pt>
                <c:pt idx="80">
                  <c:v>36800</c:v>
                </c:pt>
                <c:pt idx="81">
                  <c:v>36831</c:v>
                </c:pt>
                <c:pt idx="82">
                  <c:v>36861</c:v>
                </c:pt>
                <c:pt idx="83">
                  <c:v>36892</c:v>
                </c:pt>
                <c:pt idx="84">
                  <c:v>36923</c:v>
                </c:pt>
                <c:pt idx="85">
                  <c:v>36951</c:v>
                </c:pt>
                <c:pt idx="86">
                  <c:v>36982</c:v>
                </c:pt>
                <c:pt idx="87">
                  <c:v>37012</c:v>
                </c:pt>
                <c:pt idx="88">
                  <c:v>37043</c:v>
                </c:pt>
                <c:pt idx="89">
                  <c:v>37073</c:v>
                </c:pt>
                <c:pt idx="90">
                  <c:v>37104</c:v>
                </c:pt>
                <c:pt idx="91">
                  <c:v>37135</c:v>
                </c:pt>
                <c:pt idx="92">
                  <c:v>37165</c:v>
                </c:pt>
                <c:pt idx="93">
                  <c:v>37196</c:v>
                </c:pt>
                <c:pt idx="94">
                  <c:v>37226</c:v>
                </c:pt>
                <c:pt idx="95">
                  <c:v>37257</c:v>
                </c:pt>
                <c:pt idx="96">
                  <c:v>37288</c:v>
                </c:pt>
                <c:pt idx="97">
                  <c:v>37316</c:v>
                </c:pt>
                <c:pt idx="98">
                  <c:v>37347</c:v>
                </c:pt>
                <c:pt idx="99">
                  <c:v>37377</c:v>
                </c:pt>
                <c:pt idx="100">
                  <c:v>37408</c:v>
                </c:pt>
                <c:pt idx="101">
                  <c:v>37438</c:v>
                </c:pt>
                <c:pt idx="102">
                  <c:v>37469</c:v>
                </c:pt>
                <c:pt idx="103">
                  <c:v>37500</c:v>
                </c:pt>
                <c:pt idx="104">
                  <c:v>37530</c:v>
                </c:pt>
                <c:pt idx="105">
                  <c:v>37561</c:v>
                </c:pt>
                <c:pt idx="106">
                  <c:v>37591</c:v>
                </c:pt>
                <c:pt idx="107">
                  <c:v>37622</c:v>
                </c:pt>
                <c:pt idx="108">
                  <c:v>37653</c:v>
                </c:pt>
                <c:pt idx="109">
                  <c:v>37681</c:v>
                </c:pt>
                <c:pt idx="110">
                  <c:v>37712</c:v>
                </c:pt>
                <c:pt idx="111">
                  <c:v>37742</c:v>
                </c:pt>
                <c:pt idx="112">
                  <c:v>37773</c:v>
                </c:pt>
                <c:pt idx="113">
                  <c:v>37803</c:v>
                </c:pt>
                <c:pt idx="114">
                  <c:v>37834</c:v>
                </c:pt>
                <c:pt idx="115">
                  <c:v>37865</c:v>
                </c:pt>
                <c:pt idx="116">
                  <c:v>37895</c:v>
                </c:pt>
                <c:pt idx="117">
                  <c:v>37926</c:v>
                </c:pt>
                <c:pt idx="118">
                  <c:v>37956</c:v>
                </c:pt>
                <c:pt idx="119">
                  <c:v>37987</c:v>
                </c:pt>
                <c:pt idx="120">
                  <c:v>38018</c:v>
                </c:pt>
                <c:pt idx="121">
                  <c:v>38047</c:v>
                </c:pt>
                <c:pt idx="122">
                  <c:v>38078</c:v>
                </c:pt>
                <c:pt idx="123">
                  <c:v>38108</c:v>
                </c:pt>
                <c:pt idx="124">
                  <c:v>38139</c:v>
                </c:pt>
                <c:pt idx="125">
                  <c:v>38169</c:v>
                </c:pt>
                <c:pt idx="126">
                  <c:v>38200</c:v>
                </c:pt>
                <c:pt idx="127">
                  <c:v>38231</c:v>
                </c:pt>
                <c:pt idx="128">
                  <c:v>38261</c:v>
                </c:pt>
                <c:pt idx="129">
                  <c:v>38292</c:v>
                </c:pt>
                <c:pt idx="130">
                  <c:v>38322</c:v>
                </c:pt>
                <c:pt idx="131">
                  <c:v>38353</c:v>
                </c:pt>
                <c:pt idx="132">
                  <c:v>38384</c:v>
                </c:pt>
                <c:pt idx="133">
                  <c:v>38412</c:v>
                </c:pt>
                <c:pt idx="134">
                  <c:v>38443</c:v>
                </c:pt>
                <c:pt idx="135">
                  <c:v>38473</c:v>
                </c:pt>
                <c:pt idx="136">
                  <c:v>38504</c:v>
                </c:pt>
                <c:pt idx="137">
                  <c:v>38534</c:v>
                </c:pt>
                <c:pt idx="138">
                  <c:v>38565</c:v>
                </c:pt>
                <c:pt idx="139">
                  <c:v>38596</c:v>
                </c:pt>
                <c:pt idx="140">
                  <c:v>38626</c:v>
                </c:pt>
                <c:pt idx="141">
                  <c:v>38657</c:v>
                </c:pt>
                <c:pt idx="142">
                  <c:v>38687</c:v>
                </c:pt>
                <c:pt idx="143">
                  <c:v>38718</c:v>
                </c:pt>
                <c:pt idx="144">
                  <c:v>38749</c:v>
                </c:pt>
                <c:pt idx="145">
                  <c:v>38777</c:v>
                </c:pt>
                <c:pt idx="146">
                  <c:v>38808</c:v>
                </c:pt>
                <c:pt idx="147">
                  <c:v>38838</c:v>
                </c:pt>
                <c:pt idx="148">
                  <c:v>38869</c:v>
                </c:pt>
                <c:pt idx="149">
                  <c:v>38899</c:v>
                </c:pt>
                <c:pt idx="150">
                  <c:v>38930</c:v>
                </c:pt>
                <c:pt idx="151">
                  <c:v>38961</c:v>
                </c:pt>
                <c:pt idx="152">
                  <c:v>38991</c:v>
                </c:pt>
                <c:pt idx="153">
                  <c:v>39022</c:v>
                </c:pt>
                <c:pt idx="154">
                  <c:v>39052</c:v>
                </c:pt>
                <c:pt idx="155">
                  <c:v>39083</c:v>
                </c:pt>
                <c:pt idx="156">
                  <c:v>39114</c:v>
                </c:pt>
                <c:pt idx="157">
                  <c:v>39142</c:v>
                </c:pt>
                <c:pt idx="158">
                  <c:v>39173</c:v>
                </c:pt>
                <c:pt idx="159">
                  <c:v>39203</c:v>
                </c:pt>
                <c:pt idx="160">
                  <c:v>39234</c:v>
                </c:pt>
                <c:pt idx="161">
                  <c:v>39264</c:v>
                </c:pt>
                <c:pt idx="162">
                  <c:v>39295</c:v>
                </c:pt>
                <c:pt idx="163">
                  <c:v>39326</c:v>
                </c:pt>
                <c:pt idx="164">
                  <c:v>39356</c:v>
                </c:pt>
                <c:pt idx="165">
                  <c:v>39387</c:v>
                </c:pt>
                <c:pt idx="166">
                  <c:v>39417</c:v>
                </c:pt>
                <c:pt idx="167">
                  <c:v>39448</c:v>
                </c:pt>
                <c:pt idx="168">
                  <c:v>39479</c:v>
                </c:pt>
                <c:pt idx="169">
                  <c:v>39508</c:v>
                </c:pt>
                <c:pt idx="170">
                  <c:v>39539</c:v>
                </c:pt>
                <c:pt idx="171">
                  <c:v>39569</c:v>
                </c:pt>
                <c:pt idx="172">
                  <c:v>39600</c:v>
                </c:pt>
                <c:pt idx="173">
                  <c:v>39630</c:v>
                </c:pt>
                <c:pt idx="174">
                  <c:v>39661</c:v>
                </c:pt>
                <c:pt idx="175">
                  <c:v>39692</c:v>
                </c:pt>
                <c:pt idx="176">
                  <c:v>39722</c:v>
                </c:pt>
                <c:pt idx="177">
                  <c:v>39753</c:v>
                </c:pt>
                <c:pt idx="178">
                  <c:v>39783</c:v>
                </c:pt>
                <c:pt idx="179">
                  <c:v>39814</c:v>
                </c:pt>
                <c:pt idx="180">
                  <c:v>39845</c:v>
                </c:pt>
                <c:pt idx="181">
                  <c:v>39873</c:v>
                </c:pt>
                <c:pt idx="182">
                  <c:v>39904</c:v>
                </c:pt>
                <c:pt idx="183">
                  <c:v>39934</c:v>
                </c:pt>
                <c:pt idx="184">
                  <c:v>39965</c:v>
                </c:pt>
                <c:pt idx="185">
                  <c:v>39995</c:v>
                </c:pt>
                <c:pt idx="186">
                  <c:v>40026</c:v>
                </c:pt>
                <c:pt idx="187">
                  <c:v>40057</c:v>
                </c:pt>
                <c:pt idx="188">
                  <c:v>40087</c:v>
                </c:pt>
                <c:pt idx="189">
                  <c:v>40118</c:v>
                </c:pt>
                <c:pt idx="190">
                  <c:v>40148</c:v>
                </c:pt>
                <c:pt idx="191">
                  <c:v>40179</c:v>
                </c:pt>
                <c:pt idx="192">
                  <c:v>40210</c:v>
                </c:pt>
                <c:pt idx="193">
                  <c:v>40238</c:v>
                </c:pt>
                <c:pt idx="194">
                  <c:v>40269</c:v>
                </c:pt>
                <c:pt idx="195">
                  <c:v>40299</c:v>
                </c:pt>
                <c:pt idx="196">
                  <c:v>40330</c:v>
                </c:pt>
                <c:pt idx="197">
                  <c:v>40360</c:v>
                </c:pt>
                <c:pt idx="198">
                  <c:v>40391</c:v>
                </c:pt>
                <c:pt idx="199">
                  <c:v>40422</c:v>
                </c:pt>
                <c:pt idx="200">
                  <c:v>40452</c:v>
                </c:pt>
                <c:pt idx="201">
                  <c:v>40483</c:v>
                </c:pt>
                <c:pt idx="202">
                  <c:v>40513</c:v>
                </c:pt>
                <c:pt idx="203">
                  <c:v>40544</c:v>
                </c:pt>
                <c:pt idx="204">
                  <c:v>40575</c:v>
                </c:pt>
                <c:pt idx="205">
                  <c:v>40603</c:v>
                </c:pt>
                <c:pt idx="206">
                  <c:v>40634</c:v>
                </c:pt>
                <c:pt idx="207">
                  <c:v>40664</c:v>
                </c:pt>
                <c:pt idx="208">
                  <c:v>40695</c:v>
                </c:pt>
                <c:pt idx="209">
                  <c:v>40725</c:v>
                </c:pt>
                <c:pt idx="210">
                  <c:v>40756</c:v>
                </c:pt>
                <c:pt idx="211">
                  <c:v>40787</c:v>
                </c:pt>
                <c:pt idx="212">
                  <c:v>40817</c:v>
                </c:pt>
                <c:pt idx="213">
                  <c:v>40848</c:v>
                </c:pt>
                <c:pt idx="214">
                  <c:v>40878</c:v>
                </c:pt>
                <c:pt idx="215">
                  <c:v>40909</c:v>
                </c:pt>
                <c:pt idx="216">
                  <c:v>40940</c:v>
                </c:pt>
                <c:pt idx="217">
                  <c:v>40969</c:v>
                </c:pt>
                <c:pt idx="218">
                  <c:v>41000</c:v>
                </c:pt>
                <c:pt idx="219">
                  <c:v>41030</c:v>
                </c:pt>
                <c:pt idx="220">
                  <c:v>41061</c:v>
                </c:pt>
                <c:pt idx="221">
                  <c:v>41091</c:v>
                </c:pt>
                <c:pt idx="222">
                  <c:v>41122</c:v>
                </c:pt>
                <c:pt idx="223">
                  <c:v>41153</c:v>
                </c:pt>
                <c:pt idx="224">
                  <c:v>41183</c:v>
                </c:pt>
                <c:pt idx="225">
                  <c:v>41214</c:v>
                </c:pt>
                <c:pt idx="226">
                  <c:v>41244</c:v>
                </c:pt>
                <c:pt idx="227">
                  <c:v>41275</c:v>
                </c:pt>
                <c:pt idx="228">
                  <c:v>41306</c:v>
                </c:pt>
                <c:pt idx="229">
                  <c:v>41334</c:v>
                </c:pt>
                <c:pt idx="230">
                  <c:v>41365</c:v>
                </c:pt>
                <c:pt idx="231">
                  <c:v>41395</c:v>
                </c:pt>
                <c:pt idx="232">
                  <c:v>41426</c:v>
                </c:pt>
                <c:pt idx="233">
                  <c:v>41456</c:v>
                </c:pt>
                <c:pt idx="234">
                  <c:v>41487</c:v>
                </c:pt>
                <c:pt idx="235">
                  <c:v>41518</c:v>
                </c:pt>
                <c:pt idx="236">
                  <c:v>41548</c:v>
                </c:pt>
                <c:pt idx="237">
                  <c:v>41579</c:v>
                </c:pt>
                <c:pt idx="238">
                  <c:v>41609</c:v>
                </c:pt>
                <c:pt idx="239">
                  <c:v>41640</c:v>
                </c:pt>
                <c:pt idx="240">
                  <c:v>41671</c:v>
                </c:pt>
                <c:pt idx="241">
                  <c:v>41699</c:v>
                </c:pt>
                <c:pt idx="242">
                  <c:v>41730</c:v>
                </c:pt>
                <c:pt idx="243">
                  <c:v>41760</c:v>
                </c:pt>
                <c:pt idx="244">
                  <c:v>41791</c:v>
                </c:pt>
                <c:pt idx="245">
                  <c:v>41821</c:v>
                </c:pt>
                <c:pt idx="246">
                  <c:v>41852</c:v>
                </c:pt>
                <c:pt idx="247">
                  <c:v>41883</c:v>
                </c:pt>
                <c:pt idx="248">
                  <c:v>41913</c:v>
                </c:pt>
                <c:pt idx="249">
                  <c:v>41944</c:v>
                </c:pt>
                <c:pt idx="250">
                  <c:v>41974</c:v>
                </c:pt>
                <c:pt idx="251">
                  <c:v>42005</c:v>
                </c:pt>
                <c:pt idx="252">
                  <c:v>42036</c:v>
                </c:pt>
                <c:pt idx="253">
                  <c:v>42064</c:v>
                </c:pt>
                <c:pt idx="254">
                  <c:v>42095</c:v>
                </c:pt>
                <c:pt idx="255">
                  <c:v>42125</c:v>
                </c:pt>
                <c:pt idx="256">
                  <c:v>42156</c:v>
                </c:pt>
                <c:pt idx="257">
                  <c:v>42186</c:v>
                </c:pt>
                <c:pt idx="258">
                  <c:v>42217</c:v>
                </c:pt>
                <c:pt idx="259">
                  <c:v>42248</c:v>
                </c:pt>
                <c:pt idx="260">
                  <c:v>42278</c:v>
                </c:pt>
                <c:pt idx="261">
                  <c:v>42309</c:v>
                </c:pt>
                <c:pt idx="262">
                  <c:v>42339</c:v>
                </c:pt>
                <c:pt idx="263">
                  <c:v>42370</c:v>
                </c:pt>
                <c:pt idx="264">
                  <c:v>42401</c:v>
                </c:pt>
                <c:pt idx="265">
                  <c:v>42430</c:v>
                </c:pt>
                <c:pt idx="266">
                  <c:v>42461</c:v>
                </c:pt>
                <c:pt idx="267">
                  <c:v>42491</c:v>
                </c:pt>
                <c:pt idx="268">
                  <c:v>42522</c:v>
                </c:pt>
                <c:pt idx="269">
                  <c:v>42552</c:v>
                </c:pt>
                <c:pt idx="270">
                  <c:v>42583</c:v>
                </c:pt>
                <c:pt idx="271">
                  <c:v>42614</c:v>
                </c:pt>
                <c:pt idx="272">
                  <c:v>42644</c:v>
                </c:pt>
                <c:pt idx="273">
                  <c:v>42675</c:v>
                </c:pt>
                <c:pt idx="274">
                  <c:v>42705</c:v>
                </c:pt>
                <c:pt idx="275">
                  <c:v>42736</c:v>
                </c:pt>
                <c:pt idx="276">
                  <c:v>42767</c:v>
                </c:pt>
                <c:pt idx="277">
                  <c:v>42795</c:v>
                </c:pt>
                <c:pt idx="278">
                  <c:v>42826</c:v>
                </c:pt>
                <c:pt idx="279">
                  <c:v>42856</c:v>
                </c:pt>
                <c:pt idx="280">
                  <c:v>42887</c:v>
                </c:pt>
                <c:pt idx="281">
                  <c:v>42917</c:v>
                </c:pt>
                <c:pt idx="282">
                  <c:v>42948</c:v>
                </c:pt>
                <c:pt idx="283">
                  <c:v>42979</c:v>
                </c:pt>
                <c:pt idx="284">
                  <c:v>43009</c:v>
                </c:pt>
                <c:pt idx="285">
                  <c:v>43040</c:v>
                </c:pt>
                <c:pt idx="286">
                  <c:v>43070</c:v>
                </c:pt>
                <c:pt idx="287">
                  <c:v>43101</c:v>
                </c:pt>
                <c:pt idx="288">
                  <c:v>43132</c:v>
                </c:pt>
                <c:pt idx="289">
                  <c:v>43160</c:v>
                </c:pt>
                <c:pt idx="290">
                  <c:v>43191</c:v>
                </c:pt>
                <c:pt idx="291">
                  <c:v>43221</c:v>
                </c:pt>
                <c:pt idx="292">
                  <c:v>43252</c:v>
                </c:pt>
                <c:pt idx="293">
                  <c:v>43282</c:v>
                </c:pt>
                <c:pt idx="294">
                  <c:v>43313</c:v>
                </c:pt>
                <c:pt idx="295">
                  <c:v>43344</c:v>
                </c:pt>
                <c:pt idx="296">
                  <c:v>43374</c:v>
                </c:pt>
                <c:pt idx="297">
                  <c:v>43405</c:v>
                </c:pt>
                <c:pt idx="298">
                  <c:v>43435</c:v>
                </c:pt>
                <c:pt idx="299">
                  <c:v>43466</c:v>
                </c:pt>
                <c:pt idx="300">
                  <c:v>43497</c:v>
                </c:pt>
                <c:pt idx="301">
                  <c:v>43525</c:v>
                </c:pt>
                <c:pt idx="302">
                  <c:v>43556</c:v>
                </c:pt>
                <c:pt idx="303">
                  <c:v>43586</c:v>
                </c:pt>
              </c:numCache>
            </c:numRef>
          </c:cat>
          <c:val>
            <c:numRef>
              <c:f>'[صادرات.xls]FRED Graph'!$C$12:$C$315</c:f>
              <c:numCache>
                <c:formatCode>0.00</c:formatCode>
                <c:ptCount val="304"/>
                <c:pt idx="0">
                  <c:v>1.770449E-2</c:v>
                </c:pt>
                <c:pt idx="1">
                  <c:v>2.0587266904761901E-2</c:v>
                </c:pt>
                <c:pt idx="2">
                  <c:v>3.3302984421052603E-2</c:v>
                </c:pt>
                <c:pt idx="3">
                  <c:v>3.3774136363636402E-2</c:v>
                </c:pt>
                <c:pt idx="4">
                  <c:v>3.1726636363636401E-2</c:v>
                </c:pt>
                <c:pt idx="5">
                  <c:v>3.1010571428571401E-2</c:v>
                </c:pt>
                <c:pt idx="6">
                  <c:v>3.1772608695652203E-2</c:v>
                </c:pt>
                <c:pt idx="7">
                  <c:v>3.3971045454545497E-2</c:v>
                </c:pt>
                <c:pt idx="8">
                  <c:v>3.48597E-2</c:v>
                </c:pt>
                <c:pt idx="9">
                  <c:v>3.6280149999999997E-2</c:v>
                </c:pt>
                <c:pt idx="10">
                  <c:v>3.7184315789473697E-2</c:v>
                </c:pt>
                <c:pt idx="11">
                  <c:v>3.98477619047619E-2</c:v>
                </c:pt>
                <c:pt idx="12">
                  <c:v>4.1025150000000003E-2</c:v>
                </c:pt>
                <c:pt idx="13">
                  <c:v>4.1722826086956502E-2</c:v>
                </c:pt>
                <c:pt idx="14">
                  <c:v>4.2275210526315797E-2</c:v>
                </c:pt>
                <c:pt idx="15">
                  <c:v>4.3050545454545501E-2</c:v>
                </c:pt>
                <c:pt idx="16">
                  <c:v>4.32074545454545E-2</c:v>
                </c:pt>
                <c:pt idx="17">
                  <c:v>4.4458650000000002E-2</c:v>
                </c:pt>
                <c:pt idx="18">
                  <c:v>4.66487272727273E-2</c:v>
                </c:pt>
                <c:pt idx="19">
                  <c:v>4.7787857142857097E-2</c:v>
                </c:pt>
                <c:pt idx="20">
                  <c:v>4.9982659090909098E-2</c:v>
                </c:pt>
                <c:pt idx="21">
                  <c:v>5.2344142857142902E-2</c:v>
                </c:pt>
                <c:pt idx="22">
                  <c:v>5.6510289473684201E-2</c:v>
                </c:pt>
                <c:pt idx="23">
                  <c:v>6.0583204545454503E-2</c:v>
                </c:pt>
                <c:pt idx="24">
                  <c:v>6.4092023809523793E-2</c:v>
                </c:pt>
                <c:pt idx="25">
                  <c:v>6.8276380952380894E-2</c:v>
                </c:pt>
                <c:pt idx="26">
                  <c:v>7.2867595238095204E-2</c:v>
                </c:pt>
                <c:pt idx="27">
                  <c:v>7.6673631578947396E-2</c:v>
                </c:pt>
                <c:pt idx="28">
                  <c:v>7.9620725000000003E-2</c:v>
                </c:pt>
                <c:pt idx="29">
                  <c:v>8.2709847826086993E-2</c:v>
                </c:pt>
                <c:pt idx="30">
                  <c:v>8.4946268181818205E-2</c:v>
                </c:pt>
                <c:pt idx="31">
                  <c:v>8.8822238095238107E-2</c:v>
                </c:pt>
                <c:pt idx="32">
                  <c:v>9.3810043478260899E-2</c:v>
                </c:pt>
                <c:pt idx="33">
                  <c:v>9.8440666666666704E-2</c:v>
                </c:pt>
                <c:pt idx="34">
                  <c:v>0.104529425</c:v>
                </c:pt>
                <c:pt idx="35">
                  <c:v>0.11212681818181799</c:v>
                </c:pt>
                <c:pt idx="36">
                  <c:v>0.11896725</c:v>
                </c:pt>
                <c:pt idx="37">
                  <c:v>0.12488647619047601</c:v>
                </c:pt>
                <c:pt idx="38">
                  <c:v>0.131148571428571</c:v>
                </c:pt>
                <c:pt idx="39">
                  <c:v>0.13714375000000001</c:v>
                </c:pt>
                <c:pt idx="40">
                  <c:v>0.14407928571428599</c:v>
                </c:pt>
                <c:pt idx="41">
                  <c:v>0.153179173913043</c:v>
                </c:pt>
                <c:pt idx="42">
                  <c:v>0.16327349999999999</c:v>
                </c:pt>
                <c:pt idx="43">
                  <c:v>0.170128095238095</c:v>
                </c:pt>
                <c:pt idx="44">
                  <c:v>0.178061391304348</c:v>
                </c:pt>
                <c:pt idx="45">
                  <c:v>0.18711815789473699</c:v>
                </c:pt>
                <c:pt idx="46">
                  <c:v>0.1990265</c:v>
                </c:pt>
                <c:pt idx="47">
                  <c:v>0.21194095238095201</c:v>
                </c:pt>
                <c:pt idx="48">
                  <c:v>0.22313025</c:v>
                </c:pt>
                <c:pt idx="49">
                  <c:v>0.235430227272727</c:v>
                </c:pt>
                <c:pt idx="50">
                  <c:v>0.24568804999999999</c:v>
                </c:pt>
                <c:pt idx="51">
                  <c:v>0.25215300000000002</c:v>
                </c:pt>
                <c:pt idx="52">
                  <c:v>0.26066818181818202</c:v>
                </c:pt>
                <c:pt idx="53">
                  <c:v>0.26826239130434798</c:v>
                </c:pt>
                <c:pt idx="54">
                  <c:v>0.273320476190476</c:v>
                </c:pt>
                <c:pt idx="55">
                  <c:v>0.275260454545455</c:v>
                </c:pt>
                <c:pt idx="56">
                  <c:v>0.27891840909090898</c:v>
                </c:pt>
                <c:pt idx="57">
                  <c:v>0.294292</c:v>
                </c:pt>
                <c:pt idx="58">
                  <c:v>0.30660681818181801</c:v>
                </c:pt>
                <c:pt idx="59">
                  <c:v>0.32185754999999999</c:v>
                </c:pt>
                <c:pt idx="60">
                  <c:v>0.34175034999999998</c:v>
                </c:pt>
                <c:pt idx="61">
                  <c:v>0.36145795652173901</c:v>
                </c:pt>
                <c:pt idx="62">
                  <c:v>0.38037175000000001</c:v>
                </c:pt>
                <c:pt idx="63">
                  <c:v>0.39512971428571397</c:v>
                </c:pt>
                <c:pt idx="64">
                  <c:v>0.41240377272727302</c:v>
                </c:pt>
                <c:pt idx="65">
                  <c:v>0.42634949999999999</c:v>
                </c:pt>
                <c:pt idx="66">
                  <c:v>0.436740863636364</c:v>
                </c:pt>
                <c:pt idx="67">
                  <c:v>0.45496568181818198</c:v>
                </c:pt>
                <c:pt idx="68">
                  <c:v>0.46943523809523802</c:v>
                </c:pt>
                <c:pt idx="69">
                  <c:v>0.49890714285714299</c:v>
                </c:pt>
                <c:pt idx="70">
                  <c:v>0.52843880952380995</c:v>
                </c:pt>
                <c:pt idx="71">
                  <c:v>0.54480249999999997</c:v>
                </c:pt>
                <c:pt idx="72">
                  <c:v>0.56303952380952405</c:v>
                </c:pt>
                <c:pt idx="73">
                  <c:v>0.580068695652174</c:v>
                </c:pt>
                <c:pt idx="74">
                  <c:v>0.59540625000000003</c:v>
                </c:pt>
                <c:pt idx="75">
                  <c:v>0.61736521739130401</c:v>
                </c:pt>
                <c:pt idx="76">
                  <c:v>0.61586977272727295</c:v>
                </c:pt>
                <c:pt idx="77">
                  <c:v>0.62727714285714298</c:v>
                </c:pt>
                <c:pt idx="78">
                  <c:v>0.64508760869565196</c:v>
                </c:pt>
                <c:pt idx="79">
                  <c:v>0.66452025000000003</c:v>
                </c:pt>
                <c:pt idx="80">
                  <c:v>0.676761136363636</c:v>
                </c:pt>
                <c:pt idx="81">
                  <c:v>0.68405727272727301</c:v>
                </c:pt>
                <c:pt idx="82">
                  <c:v>0.67764824999999995</c:v>
                </c:pt>
                <c:pt idx="83">
                  <c:v>0.67096127272727302</c:v>
                </c:pt>
                <c:pt idx="84">
                  <c:v>0.75282375000000001</c:v>
                </c:pt>
                <c:pt idx="85">
                  <c:v>0.95902727272727295</c:v>
                </c:pt>
                <c:pt idx="86">
                  <c:v>1.2144250000000001</c:v>
                </c:pt>
                <c:pt idx="87">
                  <c:v>1.1392152173912999</c:v>
                </c:pt>
                <c:pt idx="88">
                  <c:v>1.2188333333333301</c:v>
                </c:pt>
                <c:pt idx="89">
                  <c:v>1.32375</c:v>
                </c:pt>
                <c:pt idx="90">
                  <c:v>1.39980434782609</c:v>
                </c:pt>
                <c:pt idx="91">
                  <c:v>1.473325</c:v>
                </c:pt>
                <c:pt idx="92">
                  <c:v>1.6065</c:v>
                </c:pt>
                <c:pt idx="93">
                  <c:v>1.52536363636364</c:v>
                </c:pt>
                <c:pt idx="94">
                  <c:v>1.45519444444444</c:v>
                </c:pt>
                <c:pt idx="95">
                  <c:v>1.3747727272727299</c:v>
                </c:pt>
                <c:pt idx="96">
                  <c:v>1.360225</c:v>
                </c:pt>
                <c:pt idx="97">
                  <c:v>1.3612380952381</c:v>
                </c:pt>
                <c:pt idx="98">
                  <c:v>1.3242045454545499</c:v>
                </c:pt>
                <c:pt idx="99">
                  <c:v>1.39789130434783</c:v>
                </c:pt>
                <c:pt idx="100">
                  <c:v>1.5293000000000001</c:v>
                </c:pt>
                <c:pt idx="101">
                  <c:v>1.65790217391304</c:v>
                </c:pt>
                <c:pt idx="102">
                  <c:v>1.6435</c:v>
                </c:pt>
                <c:pt idx="103">
                  <c:v>1.6543412857142901</c:v>
                </c:pt>
                <c:pt idx="104">
                  <c:v>1.65605582608696</c:v>
                </c:pt>
                <c:pt idx="105">
                  <c:v>1.6095225714285699</c:v>
                </c:pt>
                <c:pt idx="106">
                  <c:v>1.57915294736842</c:v>
                </c:pt>
                <c:pt idx="107">
                  <c:v>1.6632743181818199</c:v>
                </c:pt>
                <c:pt idx="108">
                  <c:v>1.63141175</c:v>
                </c:pt>
                <c:pt idx="109">
                  <c:v>1.6631600952381</c:v>
                </c:pt>
                <c:pt idx="110">
                  <c:v>1.6293678181818201</c:v>
                </c:pt>
                <c:pt idx="111">
                  <c:v>1.4922165909090901</c:v>
                </c:pt>
                <c:pt idx="112">
                  <c:v>1.42671042857143</c:v>
                </c:pt>
                <c:pt idx="113">
                  <c:v>1.4035157826086999</c:v>
                </c:pt>
                <c:pt idx="114">
                  <c:v>1.40480461904762</c:v>
                </c:pt>
                <c:pt idx="115">
                  <c:v>1.3769003636363599</c:v>
                </c:pt>
                <c:pt idx="116">
                  <c:v>1.4320492608695701</c:v>
                </c:pt>
                <c:pt idx="117">
                  <c:v>1.4725169499999999</c:v>
                </c:pt>
                <c:pt idx="118">
                  <c:v>1.4345710476190501</c:v>
                </c:pt>
                <c:pt idx="119">
                  <c:v>1.34825223809524</c:v>
                </c:pt>
                <c:pt idx="120">
                  <c:v>1.3298715999999999</c:v>
                </c:pt>
                <c:pt idx="121">
                  <c:v>1.31987295652174</c:v>
                </c:pt>
                <c:pt idx="122">
                  <c:v>1.35984136363636</c:v>
                </c:pt>
                <c:pt idx="123">
                  <c:v>1.5109233809523801</c:v>
                </c:pt>
                <c:pt idx="124">
                  <c:v>1.4936255000000001</c:v>
                </c:pt>
                <c:pt idx="125">
                  <c:v>1.4563381363636401</c:v>
                </c:pt>
                <c:pt idx="126">
                  <c:v>1.4798355000000001</c:v>
                </c:pt>
                <c:pt idx="127">
                  <c:v>1.4976590909090901</c:v>
                </c:pt>
                <c:pt idx="128">
                  <c:v>1.4827809523809501</c:v>
                </c:pt>
                <c:pt idx="129">
                  <c:v>1.4435136363636401</c:v>
                </c:pt>
                <c:pt idx="130">
                  <c:v>1.3894304347826101</c:v>
                </c:pt>
                <c:pt idx="131">
                  <c:v>1.3484190476190501</c:v>
                </c:pt>
                <c:pt idx="132">
                  <c:v>1.3076049999999999</c:v>
                </c:pt>
                <c:pt idx="133">
                  <c:v>1.3079000000000001</c:v>
                </c:pt>
                <c:pt idx="134">
                  <c:v>1.3548571428571401</c:v>
                </c:pt>
                <c:pt idx="135">
                  <c:v>1.36401818181818</c:v>
                </c:pt>
                <c:pt idx="136">
                  <c:v>1.3537136363636399</c:v>
                </c:pt>
                <c:pt idx="137">
                  <c:v>1.3354250000000001</c:v>
                </c:pt>
                <c:pt idx="138">
                  <c:v>1.3397347826087</c:v>
                </c:pt>
                <c:pt idx="139">
                  <c:v>1.3342681818181801</c:v>
                </c:pt>
                <c:pt idx="140">
                  <c:v>1.3511761904761901</c:v>
                </c:pt>
                <c:pt idx="141">
                  <c:v>1.3531181818181801</c:v>
                </c:pt>
                <c:pt idx="142">
                  <c:v>1.34533636363636</c:v>
                </c:pt>
                <c:pt idx="143">
                  <c:v>1.3268636363636399</c:v>
                </c:pt>
                <c:pt idx="144">
                  <c:v>1.319445</c:v>
                </c:pt>
                <c:pt idx="145">
                  <c:v>1.33027826086957</c:v>
                </c:pt>
                <c:pt idx="146">
                  <c:v>1.32961</c:v>
                </c:pt>
                <c:pt idx="147">
                  <c:v>1.4276913043478301</c:v>
                </c:pt>
                <c:pt idx="148">
                  <c:v>1.5973727272727301</c:v>
                </c:pt>
                <c:pt idx="149">
                  <c:v>1.5465619047618999</c:v>
                </c:pt>
                <c:pt idx="150">
                  <c:v>1.4601173913043499</c:v>
                </c:pt>
                <c:pt idx="151">
                  <c:v>1.47449047619048</c:v>
                </c:pt>
                <c:pt idx="152">
                  <c:v>1.4699818181818201</c:v>
                </c:pt>
                <c:pt idx="153">
                  <c:v>1.45065</c:v>
                </c:pt>
                <c:pt idx="154">
                  <c:v>1.42639047619048</c:v>
                </c:pt>
                <c:pt idx="155">
                  <c:v>1.4186826086956501</c:v>
                </c:pt>
                <c:pt idx="156">
                  <c:v>1.39022</c:v>
                </c:pt>
                <c:pt idx="157">
                  <c:v>1.4013727272727301</c:v>
                </c:pt>
                <c:pt idx="158">
                  <c:v>1.3534285714285701</c:v>
                </c:pt>
                <c:pt idx="159">
                  <c:v>1.33083913043478</c:v>
                </c:pt>
                <c:pt idx="160">
                  <c:v>1.3146047619047601</c:v>
                </c:pt>
                <c:pt idx="161">
                  <c:v>1.2746090909090899</c:v>
                </c:pt>
                <c:pt idx="162">
                  <c:v>1.3060086956521699</c:v>
                </c:pt>
                <c:pt idx="163">
                  <c:v>1.256975</c:v>
                </c:pt>
                <c:pt idx="164">
                  <c:v>1.1938347826086999</c:v>
                </c:pt>
                <c:pt idx="165">
                  <c:v>1.18474090909091</c:v>
                </c:pt>
                <c:pt idx="166">
                  <c:v>1.1733095238095199</c:v>
                </c:pt>
                <c:pt idx="167">
                  <c:v>1.17047391304348</c:v>
                </c:pt>
                <c:pt idx="168">
                  <c:v>1.18924761904762</c:v>
                </c:pt>
                <c:pt idx="169">
                  <c:v>1.2378904761904801</c:v>
                </c:pt>
                <c:pt idx="170">
                  <c:v>1.29549545454545</c:v>
                </c:pt>
                <c:pt idx="171">
                  <c:v>1.24273636363636</c:v>
                </c:pt>
                <c:pt idx="172">
                  <c:v>1.2283666666666699</c:v>
                </c:pt>
                <c:pt idx="173">
                  <c:v>1.2072478260869599</c:v>
                </c:pt>
                <c:pt idx="174">
                  <c:v>1.17353333333333</c:v>
                </c:pt>
                <c:pt idx="175">
                  <c:v>1.2323181818181801</c:v>
                </c:pt>
                <c:pt idx="176">
                  <c:v>1.4788217391304299</c:v>
                </c:pt>
                <c:pt idx="177">
                  <c:v>1.587955</c:v>
                </c:pt>
                <c:pt idx="178">
                  <c:v>1.54125217391304</c:v>
                </c:pt>
                <c:pt idx="179">
                  <c:v>1.5946357142857099</c:v>
                </c:pt>
                <c:pt idx="180">
                  <c:v>1.6550050000000001</c:v>
                </c:pt>
                <c:pt idx="181">
                  <c:v>1.7041181818181801</c:v>
                </c:pt>
                <c:pt idx="182">
                  <c:v>1.60034090909091</c:v>
                </c:pt>
                <c:pt idx="183">
                  <c:v>1.55112380952381</c:v>
                </c:pt>
                <c:pt idx="184">
                  <c:v>1.53935</c:v>
                </c:pt>
                <c:pt idx="185">
                  <c:v>1.51127391304348</c:v>
                </c:pt>
                <c:pt idx="186">
                  <c:v>1.48048571428571</c:v>
                </c:pt>
                <c:pt idx="187">
                  <c:v>1.48283636363636</c:v>
                </c:pt>
                <c:pt idx="188">
                  <c:v>1.46330909090909</c:v>
                </c:pt>
                <c:pt idx="189">
                  <c:v>1.48025238095238</c:v>
                </c:pt>
                <c:pt idx="190">
                  <c:v>1.4997</c:v>
                </c:pt>
                <c:pt idx="191">
                  <c:v>1.4671190476190501</c:v>
                </c:pt>
                <c:pt idx="192">
                  <c:v>1.5082100000000001</c:v>
                </c:pt>
                <c:pt idx="193">
                  <c:v>1.5274260869565199</c:v>
                </c:pt>
                <c:pt idx="194">
                  <c:v>1.48538636363636</c:v>
                </c:pt>
                <c:pt idx="195">
                  <c:v>1.54101904761905</c:v>
                </c:pt>
                <c:pt idx="196">
                  <c:v>1.5697000000000001</c:v>
                </c:pt>
                <c:pt idx="197">
                  <c:v>1.5331681818181799</c:v>
                </c:pt>
                <c:pt idx="198">
                  <c:v>1.50325</c:v>
                </c:pt>
                <c:pt idx="199">
                  <c:v>1.4866999999999999</c:v>
                </c:pt>
                <c:pt idx="200">
                  <c:v>1.4183809523809501</c:v>
                </c:pt>
                <c:pt idx="201">
                  <c:v>1.4323863636363601</c:v>
                </c:pt>
                <c:pt idx="202">
                  <c:v>1.5148217391304299</c:v>
                </c:pt>
                <c:pt idx="203">
                  <c:v>1.5567476190476199</c:v>
                </c:pt>
                <c:pt idx="204">
                  <c:v>1.5825149999999999</c:v>
                </c:pt>
                <c:pt idx="205">
                  <c:v>1.57221304347826</c:v>
                </c:pt>
                <c:pt idx="206">
                  <c:v>1.5145619047618999</c:v>
                </c:pt>
                <c:pt idx="207">
                  <c:v>1.56785</c:v>
                </c:pt>
                <c:pt idx="208">
                  <c:v>1.59536818181818</c:v>
                </c:pt>
                <c:pt idx="209">
                  <c:v>1.6494571428571401</c:v>
                </c:pt>
                <c:pt idx="210">
                  <c:v>1.74747391304348</c:v>
                </c:pt>
                <c:pt idx="211">
                  <c:v>1.7859240909090901</c:v>
                </c:pt>
                <c:pt idx="212">
                  <c:v>1.8220619047619</c:v>
                </c:pt>
                <c:pt idx="213">
                  <c:v>1.8046863636363599</c:v>
                </c:pt>
                <c:pt idx="214">
                  <c:v>1.86103181818182</c:v>
                </c:pt>
                <c:pt idx="215">
                  <c:v>1.83325909090909</c:v>
                </c:pt>
                <c:pt idx="216">
                  <c:v>1.74982857142857</c:v>
                </c:pt>
                <c:pt idx="217">
                  <c:v>1.78090454545455</c:v>
                </c:pt>
                <c:pt idx="218">
                  <c:v>1.7786952380952401</c:v>
                </c:pt>
                <c:pt idx="219">
                  <c:v>1.7989565217391299</c:v>
                </c:pt>
                <c:pt idx="220">
                  <c:v>1.8144571428571401</c:v>
                </c:pt>
                <c:pt idx="221">
                  <c:v>1.8039727272727299</c:v>
                </c:pt>
                <c:pt idx="222">
                  <c:v>1.7867913043478301</c:v>
                </c:pt>
                <c:pt idx="223">
                  <c:v>1.7943100000000001</c:v>
                </c:pt>
                <c:pt idx="224">
                  <c:v>1.79387826086957</c:v>
                </c:pt>
                <c:pt idx="225">
                  <c:v>1.7850909090909099</c:v>
                </c:pt>
                <c:pt idx="226">
                  <c:v>1.7790999999999999</c:v>
                </c:pt>
                <c:pt idx="227">
                  <c:v>1.76316956521739</c:v>
                </c:pt>
                <c:pt idx="228">
                  <c:v>1.77196</c:v>
                </c:pt>
                <c:pt idx="229">
                  <c:v>1.8078238095238099</c:v>
                </c:pt>
                <c:pt idx="230">
                  <c:v>1.79614090909091</c:v>
                </c:pt>
                <c:pt idx="231">
                  <c:v>1.8267727272727301</c:v>
                </c:pt>
                <c:pt idx="232">
                  <c:v>1.8982300000000001</c:v>
                </c:pt>
                <c:pt idx="233">
                  <c:v>1.9318521739130401</c:v>
                </c:pt>
                <c:pt idx="234">
                  <c:v>1.96214545454545</c:v>
                </c:pt>
                <c:pt idx="235">
                  <c:v>2.0192000000000001</c:v>
                </c:pt>
                <c:pt idx="236">
                  <c:v>1.98737826086957</c:v>
                </c:pt>
                <c:pt idx="237">
                  <c:v>2.0248761904761898</c:v>
                </c:pt>
                <c:pt idx="238">
                  <c:v>2.0648</c:v>
                </c:pt>
                <c:pt idx="239">
                  <c:v>2.2211173913043498</c:v>
                </c:pt>
                <c:pt idx="240">
                  <c:v>2.2118850000000001</c:v>
                </c:pt>
                <c:pt idx="241">
                  <c:v>2.21705714285714</c:v>
                </c:pt>
                <c:pt idx="242">
                  <c:v>2.1279772727272701</c:v>
                </c:pt>
                <c:pt idx="243">
                  <c:v>2.0930318181818199</c:v>
                </c:pt>
                <c:pt idx="244">
                  <c:v>2.1190952380952401</c:v>
                </c:pt>
                <c:pt idx="245">
                  <c:v>2.11754347826087</c:v>
                </c:pt>
                <c:pt idx="246">
                  <c:v>2.16136666666667</c:v>
                </c:pt>
                <c:pt idx="247">
                  <c:v>2.21094090909091</c:v>
                </c:pt>
                <c:pt idx="248">
                  <c:v>2.25736956521739</c:v>
                </c:pt>
                <c:pt idx="249">
                  <c:v>2.2359450000000001</c:v>
                </c:pt>
                <c:pt idx="250">
                  <c:v>2.2947869565217398</c:v>
                </c:pt>
                <c:pt idx="251">
                  <c:v>2.3344818181818199</c:v>
                </c:pt>
                <c:pt idx="252">
                  <c:v>2.4619300000000002</c:v>
                </c:pt>
                <c:pt idx="253">
                  <c:v>2.5909454545454502</c:v>
                </c:pt>
                <c:pt idx="254">
                  <c:v>2.6542500000000002</c:v>
                </c:pt>
                <c:pt idx="255">
                  <c:v>2.6458476190476201</c:v>
                </c:pt>
                <c:pt idx="256">
                  <c:v>2.7047590909090902</c:v>
                </c:pt>
                <c:pt idx="257">
                  <c:v>2.6988347826086998</c:v>
                </c:pt>
                <c:pt idx="258">
                  <c:v>2.8544809523809498</c:v>
                </c:pt>
                <c:pt idx="259">
                  <c:v>3.01065909090909</c:v>
                </c:pt>
                <c:pt idx="260">
                  <c:v>2.9255772727272702</c:v>
                </c:pt>
                <c:pt idx="261">
                  <c:v>2.8736714285714302</c:v>
                </c:pt>
                <c:pt idx="262">
                  <c:v>2.9201521739130398</c:v>
                </c:pt>
                <c:pt idx="263">
                  <c:v>3.0074380952381001</c:v>
                </c:pt>
                <c:pt idx="264">
                  <c:v>2.9432857142857101</c:v>
                </c:pt>
                <c:pt idx="265">
                  <c:v>2.88839130434783</c:v>
                </c:pt>
                <c:pt idx="266">
                  <c:v>2.83614285714286</c:v>
                </c:pt>
                <c:pt idx="267">
                  <c:v>2.9383454545454502</c:v>
                </c:pt>
                <c:pt idx="268">
                  <c:v>2.9165590909090899</c:v>
                </c:pt>
                <c:pt idx="269">
                  <c:v>2.9558666666666702</c:v>
                </c:pt>
                <c:pt idx="270">
                  <c:v>2.9626043478260899</c:v>
                </c:pt>
                <c:pt idx="271">
                  <c:v>2.9639227272727302</c:v>
                </c:pt>
                <c:pt idx="272">
                  <c:v>3.0755619047619001</c:v>
                </c:pt>
                <c:pt idx="273">
                  <c:v>3.28469090909091</c:v>
                </c:pt>
                <c:pt idx="274">
                  <c:v>3.4966727272727298</c:v>
                </c:pt>
                <c:pt idx="275">
                  <c:v>3.7504318181818199</c:v>
                </c:pt>
                <c:pt idx="276">
                  <c:v>3.6666699999999999</c:v>
                </c:pt>
                <c:pt idx="277">
                  <c:v>3.67044782608696</c:v>
                </c:pt>
                <c:pt idx="278">
                  <c:v>3.6528049999999999</c:v>
                </c:pt>
                <c:pt idx="279">
                  <c:v>3.5678521739130402</c:v>
                </c:pt>
                <c:pt idx="280">
                  <c:v>3.51965454545455</c:v>
                </c:pt>
                <c:pt idx="281">
                  <c:v>3.5633380952381</c:v>
                </c:pt>
                <c:pt idx="282">
                  <c:v>3.5089521739130398</c:v>
                </c:pt>
                <c:pt idx="283">
                  <c:v>3.4738761904761901</c:v>
                </c:pt>
                <c:pt idx="284">
                  <c:v>3.6757</c:v>
                </c:pt>
                <c:pt idx="285">
                  <c:v>3.8899545454545499</c:v>
                </c:pt>
                <c:pt idx="286">
                  <c:v>3.8431619047618999</c:v>
                </c:pt>
                <c:pt idx="287">
                  <c:v>3.77490434782609</c:v>
                </c:pt>
                <c:pt idx="288">
                  <c:v>3.7837000000000001</c:v>
                </c:pt>
                <c:pt idx="289">
                  <c:v>3.8911318181818202</c:v>
                </c:pt>
                <c:pt idx="290">
                  <c:v>4.0610095238095196</c:v>
                </c:pt>
                <c:pt idx="291">
                  <c:v>4.4209913043478304</c:v>
                </c:pt>
                <c:pt idx="292">
                  <c:v>4.6371238095238096</c:v>
                </c:pt>
                <c:pt idx="293">
                  <c:v>4.7676863636363596</c:v>
                </c:pt>
                <c:pt idx="294">
                  <c:v>5.8825434782608701</c:v>
                </c:pt>
                <c:pt idx="295">
                  <c:v>6.3445749999999999</c:v>
                </c:pt>
                <c:pt idx="296">
                  <c:v>5.8327347826086999</c:v>
                </c:pt>
                <c:pt idx="297">
                  <c:v>5.3627909090909096</c:v>
                </c:pt>
                <c:pt idx="298">
                  <c:v>5.31678571428571</c:v>
                </c:pt>
                <c:pt idx="299">
                  <c:v>5.3673130434782603</c:v>
                </c:pt>
                <c:pt idx="300">
                  <c:v>5.2721099999999996</c:v>
                </c:pt>
                <c:pt idx="301">
                  <c:v>5.4616285714285704</c:v>
                </c:pt>
                <c:pt idx="302">
                  <c:v>5.7599045454545497</c:v>
                </c:pt>
                <c:pt idx="303">
                  <c:v>6.04668260869565</c:v>
                </c:pt>
              </c:numCache>
            </c:numRef>
          </c:val>
          <c:smooth val="0"/>
          <c:extLst>
            <c:ext xmlns:c16="http://schemas.microsoft.com/office/drawing/2014/chart" uri="{C3380CC4-5D6E-409C-BE32-E72D297353CC}">
              <c16:uniqueId val="{00000001-7FFC-1546-9E6C-C16915CE864D}"/>
            </c:ext>
          </c:extLst>
        </c:ser>
        <c:dLbls>
          <c:showLegendKey val="0"/>
          <c:showVal val="0"/>
          <c:showCatName val="0"/>
          <c:showSerName val="0"/>
          <c:showPercent val="0"/>
          <c:showBubbleSize val="0"/>
        </c:dLbls>
        <c:marker val="1"/>
        <c:smooth val="0"/>
        <c:axId val="112104960"/>
        <c:axId val="112106880"/>
      </c:lineChart>
      <c:dateAx>
        <c:axId val="112101632"/>
        <c:scaling>
          <c:orientation val="minMax"/>
        </c:scaling>
        <c:delete val="0"/>
        <c:axPos val="b"/>
        <c:numFmt formatCode="yyyy\-mm\-dd"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103424"/>
        <c:crosses val="autoZero"/>
        <c:auto val="1"/>
        <c:lblOffset val="100"/>
        <c:baseTimeUnit val="months"/>
      </c:dateAx>
      <c:valAx>
        <c:axId val="1121034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101632"/>
        <c:crosses val="autoZero"/>
        <c:crossBetween val="between"/>
      </c:valAx>
      <c:dateAx>
        <c:axId val="112104960"/>
        <c:scaling>
          <c:orientation val="minMax"/>
        </c:scaling>
        <c:delete val="1"/>
        <c:axPos val="b"/>
        <c:numFmt formatCode="yyyy\-mm\-dd" sourceLinked="1"/>
        <c:majorTickMark val="out"/>
        <c:minorTickMark val="none"/>
        <c:tickLblPos val="nextTo"/>
        <c:crossAx val="112106880"/>
        <c:crosses val="autoZero"/>
        <c:auto val="1"/>
        <c:lblOffset val="100"/>
        <c:baseTimeUnit val="months"/>
      </c:dateAx>
      <c:valAx>
        <c:axId val="112106880"/>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2104960"/>
        <c:crosses val="max"/>
        <c:crossBetween val="between"/>
      </c:valAx>
      <c:spPr>
        <a:noFill/>
        <a:ln w="25400">
          <a:noFill/>
        </a:ln>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Sheet1!$B$2</c:f>
              <c:strCache>
                <c:ptCount val="1"/>
                <c:pt idx="0">
                  <c:v>رشد اقتصادی</c:v>
                </c:pt>
              </c:strCache>
            </c:strRef>
          </c:tx>
          <c:spPr>
            <a:ln w="28575" cap="rnd">
              <a:solidFill>
                <a:schemeClr val="accent1"/>
              </a:solidFill>
              <a:round/>
            </a:ln>
            <a:effectLst/>
          </c:spPr>
          <c:marker>
            <c:symbol val="none"/>
          </c:marker>
          <c:cat>
            <c:numRef>
              <c:f>Sheet1!$A$3:$A$27</c:f>
              <c:numCache>
                <c:formatCode>@</c:formatCode>
                <c:ptCount val="25"/>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pt idx="18">
                  <c:v>2012</c:v>
                </c:pt>
                <c:pt idx="19">
                  <c:v>2013</c:v>
                </c:pt>
                <c:pt idx="20">
                  <c:v>2014</c:v>
                </c:pt>
                <c:pt idx="21">
                  <c:v>2015</c:v>
                </c:pt>
                <c:pt idx="22">
                  <c:v>2016</c:v>
                </c:pt>
                <c:pt idx="23">
                  <c:v>2017</c:v>
                </c:pt>
                <c:pt idx="24">
                  <c:v>2018</c:v>
                </c:pt>
              </c:numCache>
            </c:numRef>
          </c:cat>
          <c:val>
            <c:numRef>
              <c:f>Sheet1!$B$3:$B$27</c:f>
              <c:numCache>
                <c:formatCode>General</c:formatCode>
                <c:ptCount val="25"/>
                <c:pt idx="0">
                  <c:v>-4.6681473639483784</c:v>
                </c:pt>
                <c:pt idx="1">
                  <c:v>7.8782668761899117</c:v>
                </c:pt>
                <c:pt idx="2">
                  <c:v>7.3796644737568613</c:v>
                </c:pt>
                <c:pt idx="3">
                  <c:v>7.5776636440760825</c:v>
                </c:pt>
                <c:pt idx="4">
                  <c:v>2.3082134678438706</c:v>
                </c:pt>
                <c:pt idx="5">
                  <c:v>-3.3893048871566691</c:v>
                </c:pt>
                <c:pt idx="6">
                  <c:v>6.6400611205899196</c:v>
                </c:pt>
                <c:pt idx="7">
                  <c:v>-5.9623107547501064</c:v>
                </c:pt>
                <c:pt idx="8">
                  <c:v>6.4302786362355278</c:v>
                </c:pt>
                <c:pt idx="9">
                  <c:v>5.6082550951065002</c:v>
                </c:pt>
                <c:pt idx="10">
                  <c:v>9.6443225849525334</c:v>
                </c:pt>
                <c:pt idx="11">
                  <c:v>9.0098533072918912</c:v>
                </c:pt>
                <c:pt idx="12">
                  <c:v>7.1097034267480552</c:v>
                </c:pt>
                <c:pt idx="13">
                  <c:v>5.0304575901620581</c:v>
                </c:pt>
                <c:pt idx="14">
                  <c:v>0.84525145362756859</c:v>
                </c:pt>
                <c:pt idx="15">
                  <c:v>-4.7044659104898017</c:v>
                </c:pt>
                <c:pt idx="16">
                  <c:v>8.487372139286407</c:v>
                </c:pt>
                <c:pt idx="17">
                  <c:v>11.113495572564474</c:v>
                </c:pt>
                <c:pt idx="18">
                  <c:v>4.7899402809342462</c:v>
                </c:pt>
                <c:pt idx="19">
                  <c:v>8.4913092986858203</c:v>
                </c:pt>
                <c:pt idx="20">
                  <c:v>5.1666907184081339</c:v>
                </c:pt>
                <c:pt idx="21">
                  <c:v>6.0858866161944292</c:v>
                </c:pt>
                <c:pt idx="22">
                  <c:v>3.1838315470956928</c:v>
                </c:pt>
                <c:pt idx="23">
                  <c:v>7.4411932912951073</c:v>
                </c:pt>
                <c:pt idx="24">
                  <c:v>2.566623037335674</c:v>
                </c:pt>
              </c:numCache>
            </c:numRef>
          </c:val>
          <c:smooth val="0"/>
          <c:extLst>
            <c:ext xmlns:c16="http://schemas.microsoft.com/office/drawing/2014/chart" uri="{C3380CC4-5D6E-409C-BE32-E72D297353CC}">
              <c16:uniqueId val="{00000000-52B5-4534-8041-C4C7DC1D9807}"/>
            </c:ext>
          </c:extLst>
        </c:ser>
        <c:ser>
          <c:idx val="1"/>
          <c:order val="1"/>
          <c:tx>
            <c:strRef>
              <c:f>Sheet1!$C$2</c:f>
              <c:strCache>
                <c:ptCount val="1"/>
                <c:pt idx="0">
                  <c:v>نرخ برابری دلار</c:v>
                </c:pt>
              </c:strCache>
            </c:strRef>
          </c:tx>
          <c:spPr>
            <a:ln w="28575" cap="rnd">
              <a:solidFill>
                <a:schemeClr val="accent2"/>
              </a:solidFill>
              <a:round/>
            </a:ln>
            <a:effectLst/>
          </c:spPr>
          <c:marker>
            <c:symbol val="none"/>
          </c:marker>
          <c:cat>
            <c:numRef>
              <c:f>Sheet1!$A$3:$A$27</c:f>
              <c:numCache>
                <c:formatCode>@</c:formatCode>
                <c:ptCount val="25"/>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pt idx="18">
                  <c:v>2012</c:v>
                </c:pt>
                <c:pt idx="19">
                  <c:v>2013</c:v>
                </c:pt>
                <c:pt idx="20">
                  <c:v>2014</c:v>
                </c:pt>
                <c:pt idx="21">
                  <c:v>2015</c:v>
                </c:pt>
                <c:pt idx="22">
                  <c:v>2016</c:v>
                </c:pt>
                <c:pt idx="23">
                  <c:v>2017</c:v>
                </c:pt>
                <c:pt idx="24">
                  <c:v>2018</c:v>
                </c:pt>
              </c:numCache>
            </c:numRef>
          </c:cat>
          <c:val>
            <c:numRef>
              <c:f>Sheet1!$C$3:$C$27</c:f>
              <c:numCache>
                <c:formatCode>0.00</c:formatCode>
                <c:ptCount val="25"/>
                <c:pt idx="0">
                  <c:v>3.98477619047619E-2</c:v>
                </c:pt>
                <c:pt idx="1">
                  <c:v>6.0583204545454503E-2</c:v>
                </c:pt>
                <c:pt idx="2">
                  <c:v>0.11212681818181799</c:v>
                </c:pt>
                <c:pt idx="3">
                  <c:v>0.21194095238095201</c:v>
                </c:pt>
                <c:pt idx="4">
                  <c:v>0.32185754999999999</c:v>
                </c:pt>
                <c:pt idx="5">
                  <c:v>0.54480249999999997</c:v>
                </c:pt>
                <c:pt idx="6">
                  <c:v>0.67096127272727302</c:v>
                </c:pt>
                <c:pt idx="7">
                  <c:v>1.3747727272727299</c:v>
                </c:pt>
                <c:pt idx="8">
                  <c:v>1.6632743181818199</c:v>
                </c:pt>
                <c:pt idx="9">
                  <c:v>1.34825223809524</c:v>
                </c:pt>
                <c:pt idx="10">
                  <c:v>1.3484190476190501</c:v>
                </c:pt>
                <c:pt idx="11">
                  <c:v>1.3268636363636399</c:v>
                </c:pt>
                <c:pt idx="12">
                  <c:v>1.4186826086956501</c:v>
                </c:pt>
                <c:pt idx="13">
                  <c:v>1.17047391304348</c:v>
                </c:pt>
                <c:pt idx="14">
                  <c:v>1.5946357142857099</c:v>
                </c:pt>
                <c:pt idx="15">
                  <c:v>1.4671190476190501</c:v>
                </c:pt>
                <c:pt idx="16">
                  <c:v>1.5567476190476199</c:v>
                </c:pt>
                <c:pt idx="17">
                  <c:v>1.83325909090909</c:v>
                </c:pt>
                <c:pt idx="18">
                  <c:v>1.76316956521739</c:v>
                </c:pt>
                <c:pt idx="19">
                  <c:v>2.2211173913043498</c:v>
                </c:pt>
                <c:pt idx="20">
                  <c:v>2.3344818181818199</c:v>
                </c:pt>
                <c:pt idx="21">
                  <c:v>3.0074380952381001</c:v>
                </c:pt>
                <c:pt idx="22">
                  <c:v>3.7504318181818199</c:v>
                </c:pt>
                <c:pt idx="23">
                  <c:v>3.77490434782609</c:v>
                </c:pt>
                <c:pt idx="24">
                  <c:v>5.3673130434782603</c:v>
                </c:pt>
              </c:numCache>
            </c:numRef>
          </c:val>
          <c:smooth val="0"/>
          <c:extLst>
            <c:ext xmlns:c16="http://schemas.microsoft.com/office/drawing/2014/chart" uri="{C3380CC4-5D6E-409C-BE32-E72D297353CC}">
              <c16:uniqueId val="{00000001-52B5-4534-8041-C4C7DC1D9807}"/>
            </c:ext>
          </c:extLst>
        </c:ser>
        <c:dLbls>
          <c:showLegendKey val="0"/>
          <c:showVal val="0"/>
          <c:showCatName val="0"/>
          <c:showSerName val="0"/>
          <c:showPercent val="0"/>
          <c:showBubbleSize val="0"/>
        </c:dLbls>
        <c:smooth val="0"/>
        <c:axId val="128041728"/>
        <c:axId val="128043264"/>
      </c:lineChart>
      <c:catAx>
        <c:axId val="128041728"/>
        <c:scaling>
          <c:orientation val="minMax"/>
        </c:scaling>
        <c:delete val="0"/>
        <c:axPos val="b"/>
        <c:numFmt formatCode="@"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8043264"/>
        <c:crosses val="autoZero"/>
        <c:auto val="1"/>
        <c:lblAlgn val="ctr"/>
        <c:lblOffset val="100"/>
        <c:noMultiLvlLbl val="0"/>
      </c:catAx>
      <c:valAx>
        <c:axId val="1280432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80417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lineChart>
        <c:grouping val="standard"/>
        <c:varyColors val="0"/>
        <c:ser>
          <c:idx val="1"/>
          <c:order val="1"/>
          <c:tx>
            <c:strRef>
              <c:f>'[بیکاری.xls]FRED Graph'!$C$11</c:f>
              <c:strCache>
                <c:ptCount val="1"/>
                <c:pt idx="0">
                  <c:v>نرخ برابری دلار</c:v>
                </c:pt>
              </c:strCache>
            </c:strRef>
          </c:tx>
          <c:marker>
            <c:symbol val="none"/>
          </c:marker>
          <c:cat>
            <c:numRef>
              <c:f>'[بیکاری.xls]FRED Graph'!$A$12:$A$315</c:f>
              <c:numCache>
                <c:formatCode>yyyy\-mm\-dd</c:formatCode>
                <c:ptCount val="304"/>
                <c:pt idx="0">
                  <c:v>34366</c:v>
                </c:pt>
                <c:pt idx="1">
                  <c:v>34394</c:v>
                </c:pt>
                <c:pt idx="2">
                  <c:v>34425</c:v>
                </c:pt>
                <c:pt idx="3">
                  <c:v>34455</c:v>
                </c:pt>
                <c:pt idx="4">
                  <c:v>34486</c:v>
                </c:pt>
                <c:pt idx="5">
                  <c:v>34516</c:v>
                </c:pt>
                <c:pt idx="6">
                  <c:v>34547</c:v>
                </c:pt>
                <c:pt idx="7">
                  <c:v>34578</c:v>
                </c:pt>
                <c:pt idx="8">
                  <c:v>34608</c:v>
                </c:pt>
                <c:pt idx="9">
                  <c:v>34639</c:v>
                </c:pt>
                <c:pt idx="10">
                  <c:v>34669</c:v>
                </c:pt>
                <c:pt idx="11">
                  <c:v>34700</c:v>
                </c:pt>
                <c:pt idx="12">
                  <c:v>34731</c:v>
                </c:pt>
                <c:pt idx="13">
                  <c:v>34759</c:v>
                </c:pt>
                <c:pt idx="14">
                  <c:v>34790</c:v>
                </c:pt>
                <c:pt idx="15">
                  <c:v>34820</c:v>
                </c:pt>
                <c:pt idx="16">
                  <c:v>34851</c:v>
                </c:pt>
                <c:pt idx="17">
                  <c:v>34881</c:v>
                </c:pt>
                <c:pt idx="18">
                  <c:v>34912</c:v>
                </c:pt>
                <c:pt idx="19">
                  <c:v>34943</c:v>
                </c:pt>
                <c:pt idx="20">
                  <c:v>34973</c:v>
                </c:pt>
                <c:pt idx="21">
                  <c:v>35004</c:v>
                </c:pt>
                <c:pt idx="22">
                  <c:v>35034</c:v>
                </c:pt>
                <c:pt idx="23">
                  <c:v>35065</c:v>
                </c:pt>
                <c:pt idx="24">
                  <c:v>35096</c:v>
                </c:pt>
                <c:pt idx="25">
                  <c:v>35125</c:v>
                </c:pt>
                <c:pt idx="26">
                  <c:v>35156</c:v>
                </c:pt>
                <c:pt idx="27">
                  <c:v>35186</c:v>
                </c:pt>
                <c:pt idx="28">
                  <c:v>35217</c:v>
                </c:pt>
                <c:pt idx="29">
                  <c:v>35247</c:v>
                </c:pt>
                <c:pt idx="30">
                  <c:v>35278</c:v>
                </c:pt>
                <c:pt idx="31">
                  <c:v>35309</c:v>
                </c:pt>
                <c:pt idx="32">
                  <c:v>35339</c:v>
                </c:pt>
                <c:pt idx="33">
                  <c:v>35370</c:v>
                </c:pt>
                <c:pt idx="34">
                  <c:v>35400</c:v>
                </c:pt>
                <c:pt idx="35">
                  <c:v>35431</c:v>
                </c:pt>
                <c:pt idx="36">
                  <c:v>35462</c:v>
                </c:pt>
                <c:pt idx="37">
                  <c:v>35490</c:v>
                </c:pt>
                <c:pt idx="38">
                  <c:v>35521</c:v>
                </c:pt>
                <c:pt idx="39">
                  <c:v>35551</c:v>
                </c:pt>
                <c:pt idx="40">
                  <c:v>35582</c:v>
                </c:pt>
                <c:pt idx="41">
                  <c:v>35612</c:v>
                </c:pt>
                <c:pt idx="42">
                  <c:v>35643</c:v>
                </c:pt>
                <c:pt idx="43">
                  <c:v>35674</c:v>
                </c:pt>
                <c:pt idx="44">
                  <c:v>35704</c:v>
                </c:pt>
                <c:pt idx="45">
                  <c:v>35735</c:v>
                </c:pt>
                <c:pt idx="46">
                  <c:v>35765</c:v>
                </c:pt>
                <c:pt idx="47">
                  <c:v>35796</c:v>
                </c:pt>
                <c:pt idx="48">
                  <c:v>35827</c:v>
                </c:pt>
                <c:pt idx="49">
                  <c:v>35855</c:v>
                </c:pt>
                <c:pt idx="50">
                  <c:v>35886</c:v>
                </c:pt>
                <c:pt idx="51">
                  <c:v>35916</c:v>
                </c:pt>
                <c:pt idx="52">
                  <c:v>35947</c:v>
                </c:pt>
                <c:pt idx="53">
                  <c:v>35977</c:v>
                </c:pt>
                <c:pt idx="54">
                  <c:v>36008</c:v>
                </c:pt>
                <c:pt idx="55">
                  <c:v>36039</c:v>
                </c:pt>
                <c:pt idx="56">
                  <c:v>36069</c:v>
                </c:pt>
                <c:pt idx="57">
                  <c:v>36100</c:v>
                </c:pt>
                <c:pt idx="58">
                  <c:v>36130</c:v>
                </c:pt>
                <c:pt idx="59">
                  <c:v>36161</c:v>
                </c:pt>
                <c:pt idx="60">
                  <c:v>36192</c:v>
                </c:pt>
                <c:pt idx="61">
                  <c:v>36220</c:v>
                </c:pt>
                <c:pt idx="62">
                  <c:v>36251</c:v>
                </c:pt>
                <c:pt idx="63">
                  <c:v>36281</c:v>
                </c:pt>
                <c:pt idx="64">
                  <c:v>36312</c:v>
                </c:pt>
                <c:pt idx="65">
                  <c:v>36342</c:v>
                </c:pt>
                <c:pt idx="66">
                  <c:v>36373</c:v>
                </c:pt>
                <c:pt idx="67">
                  <c:v>36404</c:v>
                </c:pt>
                <c:pt idx="68">
                  <c:v>36434</c:v>
                </c:pt>
                <c:pt idx="69">
                  <c:v>36465</c:v>
                </c:pt>
                <c:pt idx="70">
                  <c:v>36495</c:v>
                </c:pt>
                <c:pt idx="71">
                  <c:v>36526</c:v>
                </c:pt>
                <c:pt idx="72">
                  <c:v>36557</c:v>
                </c:pt>
                <c:pt idx="73">
                  <c:v>36586</c:v>
                </c:pt>
                <c:pt idx="74">
                  <c:v>36617</c:v>
                </c:pt>
                <c:pt idx="75">
                  <c:v>36647</c:v>
                </c:pt>
                <c:pt idx="76">
                  <c:v>36678</c:v>
                </c:pt>
                <c:pt idx="77">
                  <c:v>36708</c:v>
                </c:pt>
                <c:pt idx="78">
                  <c:v>36739</c:v>
                </c:pt>
                <c:pt idx="79">
                  <c:v>36770</c:v>
                </c:pt>
                <c:pt idx="80">
                  <c:v>36800</c:v>
                </c:pt>
                <c:pt idx="81">
                  <c:v>36831</c:v>
                </c:pt>
                <c:pt idx="82">
                  <c:v>36861</c:v>
                </c:pt>
                <c:pt idx="83">
                  <c:v>36892</c:v>
                </c:pt>
                <c:pt idx="84">
                  <c:v>36923</c:v>
                </c:pt>
                <c:pt idx="85">
                  <c:v>36951</c:v>
                </c:pt>
                <c:pt idx="86">
                  <c:v>36982</c:v>
                </c:pt>
                <c:pt idx="87">
                  <c:v>37012</c:v>
                </c:pt>
                <c:pt idx="88">
                  <c:v>37043</c:v>
                </c:pt>
                <c:pt idx="89">
                  <c:v>37073</c:v>
                </c:pt>
                <c:pt idx="90">
                  <c:v>37104</c:v>
                </c:pt>
                <c:pt idx="91">
                  <c:v>37135</c:v>
                </c:pt>
                <c:pt idx="92">
                  <c:v>37165</c:v>
                </c:pt>
                <c:pt idx="93">
                  <c:v>37196</c:v>
                </c:pt>
                <c:pt idx="94">
                  <c:v>37226</c:v>
                </c:pt>
                <c:pt idx="95">
                  <c:v>37257</c:v>
                </c:pt>
                <c:pt idx="96">
                  <c:v>37288</c:v>
                </c:pt>
                <c:pt idx="97">
                  <c:v>37316</c:v>
                </c:pt>
                <c:pt idx="98">
                  <c:v>37347</c:v>
                </c:pt>
                <c:pt idx="99">
                  <c:v>37377</c:v>
                </c:pt>
                <c:pt idx="100">
                  <c:v>37408</c:v>
                </c:pt>
                <c:pt idx="101">
                  <c:v>37438</c:v>
                </c:pt>
                <c:pt idx="102">
                  <c:v>37469</c:v>
                </c:pt>
                <c:pt idx="103">
                  <c:v>37500</c:v>
                </c:pt>
                <c:pt idx="104">
                  <c:v>37530</c:v>
                </c:pt>
                <c:pt idx="105">
                  <c:v>37561</c:v>
                </c:pt>
                <c:pt idx="106">
                  <c:v>37591</c:v>
                </c:pt>
                <c:pt idx="107">
                  <c:v>37622</c:v>
                </c:pt>
                <c:pt idx="108">
                  <c:v>37653</c:v>
                </c:pt>
                <c:pt idx="109">
                  <c:v>37681</c:v>
                </c:pt>
                <c:pt idx="110">
                  <c:v>37712</c:v>
                </c:pt>
                <c:pt idx="111">
                  <c:v>37742</c:v>
                </c:pt>
                <c:pt idx="112">
                  <c:v>37773</c:v>
                </c:pt>
                <c:pt idx="113">
                  <c:v>37803</c:v>
                </c:pt>
                <c:pt idx="114">
                  <c:v>37834</c:v>
                </c:pt>
                <c:pt idx="115">
                  <c:v>37865</c:v>
                </c:pt>
                <c:pt idx="116">
                  <c:v>37895</c:v>
                </c:pt>
                <c:pt idx="117">
                  <c:v>37926</c:v>
                </c:pt>
                <c:pt idx="118">
                  <c:v>37956</c:v>
                </c:pt>
                <c:pt idx="119">
                  <c:v>37987</c:v>
                </c:pt>
                <c:pt idx="120">
                  <c:v>38018</c:v>
                </c:pt>
                <c:pt idx="121">
                  <c:v>38047</c:v>
                </c:pt>
                <c:pt idx="122">
                  <c:v>38078</c:v>
                </c:pt>
                <c:pt idx="123">
                  <c:v>38108</c:v>
                </c:pt>
                <c:pt idx="124">
                  <c:v>38139</c:v>
                </c:pt>
                <c:pt idx="125">
                  <c:v>38169</c:v>
                </c:pt>
                <c:pt idx="126">
                  <c:v>38200</c:v>
                </c:pt>
                <c:pt idx="127">
                  <c:v>38231</c:v>
                </c:pt>
                <c:pt idx="128">
                  <c:v>38261</c:v>
                </c:pt>
                <c:pt idx="129">
                  <c:v>38292</c:v>
                </c:pt>
                <c:pt idx="130">
                  <c:v>38322</c:v>
                </c:pt>
                <c:pt idx="131">
                  <c:v>38353</c:v>
                </c:pt>
                <c:pt idx="132">
                  <c:v>38384</c:v>
                </c:pt>
                <c:pt idx="133">
                  <c:v>38412</c:v>
                </c:pt>
                <c:pt idx="134">
                  <c:v>38443</c:v>
                </c:pt>
                <c:pt idx="135">
                  <c:v>38473</c:v>
                </c:pt>
                <c:pt idx="136">
                  <c:v>38504</c:v>
                </c:pt>
                <c:pt idx="137">
                  <c:v>38534</c:v>
                </c:pt>
                <c:pt idx="138">
                  <c:v>38565</c:v>
                </c:pt>
                <c:pt idx="139">
                  <c:v>38596</c:v>
                </c:pt>
                <c:pt idx="140">
                  <c:v>38626</c:v>
                </c:pt>
                <c:pt idx="141">
                  <c:v>38657</c:v>
                </c:pt>
                <c:pt idx="142">
                  <c:v>38687</c:v>
                </c:pt>
                <c:pt idx="143">
                  <c:v>38718</c:v>
                </c:pt>
                <c:pt idx="144">
                  <c:v>38749</c:v>
                </c:pt>
                <c:pt idx="145">
                  <c:v>38777</c:v>
                </c:pt>
                <c:pt idx="146">
                  <c:v>38808</c:v>
                </c:pt>
                <c:pt idx="147">
                  <c:v>38838</c:v>
                </c:pt>
                <c:pt idx="148">
                  <c:v>38869</c:v>
                </c:pt>
                <c:pt idx="149">
                  <c:v>38899</c:v>
                </c:pt>
                <c:pt idx="150">
                  <c:v>38930</c:v>
                </c:pt>
                <c:pt idx="151">
                  <c:v>38961</c:v>
                </c:pt>
                <c:pt idx="152">
                  <c:v>38991</c:v>
                </c:pt>
                <c:pt idx="153">
                  <c:v>39022</c:v>
                </c:pt>
                <c:pt idx="154">
                  <c:v>39052</c:v>
                </c:pt>
                <c:pt idx="155">
                  <c:v>39083</c:v>
                </c:pt>
                <c:pt idx="156">
                  <c:v>39114</c:v>
                </c:pt>
                <c:pt idx="157">
                  <c:v>39142</c:v>
                </c:pt>
                <c:pt idx="158">
                  <c:v>39173</c:v>
                </c:pt>
                <c:pt idx="159">
                  <c:v>39203</c:v>
                </c:pt>
                <c:pt idx="160">
                  <c:v>39234</c:v>
                </c:pt>
                <c:pt idx="161">
                  <c:v>39264</c:v>
                </c:pt>
                <c:pt idx="162">
                  <c:v>39295</c:v>
                </c:pt>
                <c:pt idx="163">
                  <c:v>39326</c:v>
                </c:pt>
                <c:pt idx="164">
                  <c:v>39356</c:v>
                </c:pt>
                <c:pt idx="165">
                  <c:v>39387</c:v>
                </c:pt>
                <c:pt idx="166">
                  <c:v>39417</c:v>
                </c:pt>
                <c:pt idx="167">
                  <c:v>39448</c:v>
                </c:pt>
                <c:pt idx="168">
                  <c:v>39479</c:v>
                </c:pt>
                <c:pt idx="169">
                  <c:v>39508</c:v>
                </c:pt>
                <c:pt idx="170">
                  <c:v>39539</c:v>
                </c:pt>
                <c:pt idx="171">
                  <c:v>39569</c:v>
                </c:pt>
                <c:pt idx="172">
                  <c:v>39600</c:v>
                </c:pt>
                <c:pt idx="173">
                  <c:v>39630</c:v>
                </c:pt>
                <c:pt idx="174">
                  <c:v>39661</c:v>
                </c:pt>
                <c:pt idx="175">
                  <c:v>39692</c:v>
                </c:pt>
                <c:pt idx="176">
                  <c:v>39722</c:v>
                </c:pt>
                <c:pt idx="177">
                  <c:v>39753</c:v>
                </c:pt>
                <c:pt idx="178">
                  <c:v>39783</c:v>
                </c:pt>
                <c:pt idx="179">
                  <c:v>39814</c:v>
                </c:pt>
                <c:pt idx="180">
                  <c:v>39845</c:v>
                </c:pt>
                <c:pt idx="181">
                  <c:v>39873</c:v>
                </c:pt>
                <c:pt idx="182">
                  <c:v>39904</c:v>
                </c:pt>
                <c:pt idx="183">
                  <c:v>39934</c:v>
                </c:pt>
                <c:pt idx="184">
                  <c:v>39965</c:v>
                </c:pt>
                <c:pt idx="185">
                  <c:v>39995</c:v>
                </c:pt>
                <c:pt idx="186">
                  <c:v>40026</c:v>
                </c:pt>
                <c:pt idx="187">
                  <c:v>40057</c:v>
                </c:pt>
                <c:pt idx="188">
                  <c:v>40087</c:v>
                </c:pt>
                <c:pt idx="189">
                  <c:v>40118</c:v>
                </c:pt>
                <c:pt idx="190">
                  <c:v>40148</c:v>
                </c:pt>
                <c:pt idx="191">
                  <c:v>40179</c:v>
                </c:pt>
                <c:pt idx="192">
                  <c:v>40210</c:v>
                </c:pt>
                <c:pt idx="193">
                  <c:v>40238</c:v>
                </c:pt>
                <c:pt idx="194">
                  <c:v>40269</c:v>
                </c:pt>
                <c:pt idx="195">
                  <c:v>40299</c:v>
                </c:pt>
                <c:pt idx="196">
                  <c:v>40330</c:v>
                </c:pt>
                <c:pt idx="197">
                  <c:v>40360</c:v>
                </c:pt>
                <c:pt idx="198">
                  <c:v>40391</c:v>
                </c:pt>
                <c:pt idx="199">
                  <c:v>40422</c:v>
                </c:pt>
                <c:pt idx="200">
                  <c:v>40452</c:v>
                </c:pt>
                <c:pt idx="201">
                  <c:v>40483</c:v>
                </c:pt>
                <c:pt idx="202">
                  <c:v>40513</c:v>
                </c:pt>
                <c:pt idx="203">
                  <c:v>40544</c:v>
                </c:pt>
                <c:pt idx="204">
                  <c:v>40575</c:v>
                </c:pt>
                <c:pt idx="205">
                  <c:v>40603</c:v>
                </c:pt>
                <c:pt idx="206">
                  <c:v>40634</c:v>
                </c:pt>
                <c:pt idx="207">
                  <c:v>40664</c:v>
                </c:pt>
                <c:pt idx="208">
                  <c:v>40695</c:v>
                </c:pt>
                <c:pt idx="209">
                  <c:v>40725</c:v>
                </c:pt>
                <c:pt idx="210">
                  <c:v>40756</c:v>
                </c:pt>
                <c:pt idx="211">
                  <c:v>40787</c:v>
                </c:pt>
                <c:pt idx="212">
                  <c:v>40817</c:v>
                </c:pt>
                <c:pt idx="213">
                  <c:v>40848</c:v>
                </c:pt>
                <c:pt idx="214">
                  <c:v>40878</c:v>
                </c:pt>
                <c:pt idx="215">
                  <c:v>40909</c:v>
                </c:pt>
                <c:pt idx="216">
                  <c:v>40940</c:v>
                </c:pt>
                <c:pt idx="217">
                  <c:v>40969</c:v>
                </c:pt>
                <c:pt idx="218">
                  <c:v>41000</c:v>
                </c:pt>
                <c:pt idx="219">
                  <c:v>41030</c:v>
                </c:pt>
                <c:pt idx="220">
                  <c:v>41061</c:v>
                </c:pt>
                <c:pt idx="221">
                  <c:v>41091</c:v>
                </c:pt>
                <c:pt idx="222">
                  <c:v>41122</c:v>
                </c:pt>
                <c:pt idx="223">
                  <c:v>41153</c:v>
                </c:pt>
                <c:pt idx="224">
                  <c:v>41183</c:v>
                </c:pt>
                <c:pt idx="225">
                  <c:v>41214</c:v>
                </c:pt>
                <c:pt idx="226">
                  <c:v>41244</c:v>
                </c:pt>
                <c:pt idx="227">
                  <c:v>41275</c:v>
                </c:pt>
                <c:pt idx="228">
                  <c:v>41306</c:v>
                </c:pt>
                <c:pt idx="229">
                  <c:v>41334</c:v>
                </c:pt>
                <c:pt idx="230">
                  <c:v>41365</c:v>
                </c:pt>
                <c:pt idx="231">
                  <c:v>41395</c:v>
                </c:pt>
                <c:pt idx="232">
                  <c:v>41426</c:v>
                </c:pt>
                <c:pt idx="233">
                  <c:v>41456</c:v>
                </c:pt>
                <c:pt idx="234">
                  <c:v>41487</c:v>
                </c:pt>
                <c:pt idx="235">
                  <c:v>41518</c:v>
                </c:pt>
                <c:pt idx="236">
                  <c:v>41548</c:v>
                </c:pt>
                <c:pt idx="237">
                  <c:v>41579</c:v>
                </c:pt>
                <c:pt idx="238">
                  <c:v>41609</c:v>
                </c:pt>
                <c:pt idx="239">
                  <c:v>41640</c:v>
                </c:pt>
                <c:pt idx="240">
                  <c:v>41671</c:v>
                </c:pt>
                <c:pt idx="241">
                  <c:v>41699</c:v>
                </c:pt>
                <c:pt idx="242">
                  <c:v>41730</c:v>
                </c:pt>
                <c:pt idx="243">
                  <c:v>41760</c:v>
                </c:pt>
                <c:pt idx="244">
                  <c:v>41791</c:v>
                </c:pt>
                <c:pt idx="245">
                  <c:v>41821</c:v>
                </c:pt>
                <c:pt idx="246">
                  <c:v>41852</c:v>
                </c:pt>
                <c:pt idx="247">
                  <c:v>41883</c:v>
                </c:pt>
                <c:pt idx="248">
                  <c:v>41913</c:v>
                </c:pt>
                <c:pt idx="249">
                  <c:v>41944</c:v>
                </c:pt>
                <c:pt idx="250">
                  <c:v>41974</c:v>
                </c:pt>
                <c:pt idx="251">
                  <c:v>42005</c:v>
                </c:pt>
                <c:pt idx="252">
                  <c:v>42036</c:v>
                </c:pt>
                <c:pt idx="253">
                  <c:v>42064</c:v>
                </c:pt>
                <c:pt idx="254">
                  <c:v>42095</c:v>
                </c:pt>
                <c:pt idx="255">
                  <c:v>42125</c:v>
                </c:pt>
                <c:pt idx="256">
                  <c:v>42156</c:v>
                </c:pt>
                <c:pt idx="257">
                  <c:v>42186</c:v>
                </c:pt>
                <c:pt idx="258">
                  <c:v>42217</c:v>
                </c:pt>
                <c:pt idx="259">
                  <c:v>42248</c:v>
                </c:pt>
                <c:pt idx="260">
                  <c:v>42278</c:v>
                </c:pt>
                <c:pt idx="261">
                  <c:v>42309</c:v>
                </c:pt>
                <c:pt idx="262">
                  <c:v>42339</c:v>
                </c:pt>
                <c:pt idx="263">
                  <c:v>42370</c:v>
                </c:pt>
                <c:pt idx="264">
                  <c:v>42401</c:v>
                </c:pt>
                <c:pt idx="265">
                  <c:v>42430</c:v>
                </c:pt>
                <c:pt idx="266">
                  <c:v>42461</c:v>
                </c:pt>
                <c:pt idx="267">
                  <c:v>42491</c:v>
                </c:pt>
                <c:pt idx="268">
                  <c:v>42522</c:v>
                </c:pt>
                <c:pt idx="269">
                  <c:v>42552</c:v>
                </c:pt>
                <c:pt idx="270">
                  <c:v>42583</c:v>
                </c:pt>
                <c:pt idx="271">
                  <c:v>42614</c:v>
                </c:pt>
                <c:pt idx="272">
                  <c:v>42644</c:v>
                </c:pt>
                <c:pt idx="273">
                  <c:v>42675</c:v>
                </c:pt>
                <c:pt idx="274">
                  <c:v>42705</c:v>
                </c:pt>
                <c:pt idx="275">
                  <c:v>42736</c:v>
                </c:pt>
                <c:pt idx="276">
                  <c:v>42767</c:v>
                </c:pt>
                <c:pt idx="277">
                  <c:v>42795</c:v>
                </c:pt>
                <c:pt idx="278">
                  <c:v>42826</c:v>
                </c:pt>
                <c:pt idx="279">
                  <c:v>42856</c:v>
                </c:pt>
                <c:pt idx="280">
                  <c:v>42887</c:v>
                </c:pt>
                <c:pt idx="281">
                  <c:v>42917</c:v>
                </c:pt>
                <c:pt idx="282">
                  <c:v>42948</c:v>
                </c:pt>
                <c:pt idx="283">
                  <c:v>42979</c:v>
                </c:pt>
                <c:pt idx="284">
                  <c:v>43009</c:v>
                </c:pt>
                <c:pt idx="285">
                  <c:v>43040</c:v>
                </c:pt>
                <c:pt idx="286">
                  <c:v>43070</c:v>
                </c:pt>
                <c:pt idx="287">
                  <c:v>43101</c:v>
                </c:pt>
                <c:pt idx="288">
                  <c:v>43132</c:v>
                </c:pt>
                <c:pt idx="289">
                  <c:v>43160</c:v>
                </c:pt>
                <c:pt idx="290">
                  <c:v>43191</c:v>
                </c:pt>
                <c:pt idx="291">
                  <c:v>43221</c:v>
                </c:pt>
                <c:pt idx="292">
                  <c:v>43252</c:v>
                </c:pt>
                <c:pt idx="293">
                  <c:v>43282</c:v>
                </c:pt>
                <c:pt idx="294">
                  <c:v>43313</c:v>
                </c:pt>
                <c:pt idx="295">
                  <c:v>43344</c:v>
                </c:pt>
                <c:pt idx="296">
                  <c:v>43374</c:v>
                </c:pt>
                <c:pt idx="297">
                  <c:v>43405</c:v>
                </c:pt>
                <c:pt idx="298">
                  <c:v>43435</c:v>
                </c:pt>
                <c:pt idx="299">
                  <c:v>43466</c:v>
                </c:pt>
                <c:pt idx="300">
                  <c:v>43497</c:v>
                </c:pt>
                <c:pt idx="301">
                  <c:v>43525</c:v>
                </c:pt>
                <c:pt idx="302">
                  <c:v>43556</c:v>
                </c:pt>
                <c:pt idx="303">
                  <c:v>43586</c:v>
                </c:pt>
              </c:numCache>
            </c:numRef>
          </c:cat>
          <c:val>
            <c:numRef>
              <c:f>'[بیکاری.xls]FRED Graph'!$C$12:$C$315</c:f>
              <c:numCache>
                <c:formatCode>0.00</c:formatCode>
                <c:ptCount val="304"/>
                <c:pt idx="0">
                  <c:v>1.770449E-2</c:v>
                </c:pt>
                <c:pt idx="1">
                  <c:v>2.0587266904761901E-2</c:v>
                </c:pt>
                <c:pt idx="2">
                  <c:v>3.3302984421052603E-2</c:v>
                </c:pt>
                <c:pt idx="3">
                  <c:v>3.3774136363636402E-2</c:v>
                </c:pt>
                <c:pt idx="4">
                  <c:v>3.1726636363636401E-2</c:v>
                </c:pt>
                <c:pt idx="5">
                  <c:v>3.1010571428571401E-2</c:v>
                </c:pt>
                <c:pt idx="6">
                  <c:v>3.1772608695652203E-2</c:v>
                </c:pt>
                <c:pt idx="7">
                  <c:v>3.3971045454545497E-2</c:v>
                </c:pt>
                <c:pt idx="8">
                  <c:v>3.48597E-2</c:v>
                </c:pt>
                <c:pt idx="9">
                  <c:v>3.6280149999999997E-2</c:v>
                </c:pt>
                <c:pt idx="10">
                  <c:v>3.7184315789473697E-2</c:v>
                </c:pt>
                <c:pt idx="11">
                  <c:v>3.98477619047619E-2</c:v>
                </c:pt>
                <c:pt idx="12">
                  <c:v>4.1025150000000003E-2</c:v>
                </c:pt>
                <c:pt idx="13">
                  <c:v>4.1722826086956502E-2</c:v>
                </c:pt>
                <c:pt idx="14">
                  <c:v>4.2275210526315797E-2</c:v>
                </c:pt>
                <c:pt idx="15">
                  <c:v>4.3050545454545501E-2</c:v>
                </c:pt>
                <c:pt idx="16">
                  <c:v>4.32074545454545E-2</c:v>
                </c:pt>
                <c:pt idx="17">
                  <c:v>4.4458650000000002E-2</c:v>
                </c:pt>
                <c:pt idx="18">
                  <c:v>4.66487272727273E-2</c:v>
                </c:pt>
                <c:pt idx="19">
                  <c:v>4.7787857142857097E-2</c:v>
                </c:pt>
                <c:pt idx="20">
                  <c:v>4.9982659090909098E-2</c:v>
                </c:pt>
                <c:pt idx="21">
                  <c:v>5.2344142857142902E-2</c:v>
                </c:pt>
                <c:pt idx="22">
                  <c:v>5.6510289473684201E-2</c:v>
                </c:pt>
                <c:pt idx="23">
                  <c:v>6.0583204545454503E-2</c:v>
                </c:pt>
                <c:pt idx="24">
                  <c:v>6.4092023809523793E-2</c:v>
                </c:pt>
                <c:pt idx="25">
                  <c:v>6.8276380952380894E-2</c:v>
                </c:pt>
                <c:pt idx="26">
                  <c:v>7.2867595238095204E-2</c:v>
                </c:pt>
                <c:pt idx="27">
                  <c:v>7.6673631578947396E-2</c:v>
                </c:pt>
                <c:pt idx="28">
                  <c:v>7.9620725000000003E-2</c:v>
                </c:pt>
                <c:pt idx="29">
                  <c:v>8.2709847826086993E-2</c:v>
                </c:pt>
                <c:pt idx="30">
                  <c:v>8.4946268181818205E-2</c:v>
                </c:pt>
                <c:pt idx="31">
                  <c:v>8.8822238095238107E-2</c:v>
                </c:pt>
                <c:pt idx="32">
                  <c:v>9.3810043478260899E-2</c:v>
                </c:pt>
                <c:pt idx="33">
                  <c:v>9.8440666666666704E-2</c:v>
                </c:pt>
                <c:pt idx="34">
                  <c:v>0.104529425</c:v>
                </c:pt>
                <c:pt idx="35">
                  <c:v>0.11212681818181799</c:v>
                </c:pt>
                <c:pt idx="36">
                  <c:v>0.11896725</c:v>
                </c:pt>
                <c:pt idx="37">
                  <c:v>0.12488647619047601</c:v>
                </c:pt>
                <c:pt idx="38">
                  <c:v>0.131148571428571</c:v>
                </c:pt>
                <c:pt idx="39">
                  <c:v>0.13714375000000001</c:v>
                </c:pt>
                <c:pt idx="40">
                  <c:v>0.14407928571428599</c:v>
                </c:pt>
                <c:pt idx="41">
                  <c:v>0.153179173913043</c:v>
                </c:pt>
                <c:pt idx="42">
                  <c:v>0.16327349999999999</c:v>
                </c:pt>
                <c:pt idx="43">
                  <c:v>0.170128095238095</c:v>
                </c:pt>
                <c:pt idx="44">
                  <c:v>0.178061391304348</c:v>
                </c:pt>
                <c:pt idx="45">
                  <c:v>0.18711815789473699</c:v>
                </c:pt>
                <c:pt idx="46">
                  <c:v>0.1990265</c:v>
                </c:pt>
                <c:pt idx="47">
                  <c:v>0.21194095238095201</c:v>
                </c:pt>
                <c:pt idx="48">
                  <c:v>0.22313025</c:v>
                </c:pt>
                <c:pt idx="49">
                  <c:v>0.235430227272727</c:v>
                </c:pt>
                <c:pt idx="50">
                  <c:v>0.24568804999999999</c:v>
                </c:pt>
                <c:pt idx="51">
                  <c:v>0.25215300000000002</c:v>
                </c:pt>
                <c:pt idx="52">
                  <c:v>0.26066818181818202</c:v>
                </c:pt>
                <c:pt idx="53">
                  <c:v>0.26826239130434798</c:v>
                </c:pt>
                <c:pt idx="54">
                  <c:v>0.273320476190476</c:v>
                </c:pt>
                <c:pt idx="55">
                  <c:v>0.275260454545455</c:v>
                </c:pt>
                <c:pt idx="56">
                  <c:v>0.27891840909090898</c:v>
                </c:pt>
                <c:pt idx="57">
                  <c:v>0.294292</c:v>
                </c:pt>
                <c:pt idx="58">
                  <c:v>0.30660681818181801</c:v>
                </c:pt>
                <c:pt idx="59">
                  <c:v>0.32185754999999999</c:v>
                </c:pt>
                <c:pt idx="60">
                  <c:v>0.34175034999999998</c:v>
                </c:pt>
                <c:pt idx="61">
                  <c:v>0.36145795652173901</c:v>
                </c:pt>
                <c:pt idx="62">
                  <c:v>0.38037175000000001</c:v>
                </c:pt>
                <c:pt idx="63">
                  <c:v>0.39512971428571397</c:v>
                </c:pt>
                <c:pt idx="64">
                  <c:v>0.41240377272727302</c:v>
                </c:pt>
                <c:pt idx="65">
                  <c:v>0.42634949999999999</c:v>
                </c:pt>
                <c:pt idx="66">
                  <c:v>0.436740863636364</c:v>
                </c:pt>
                <c:pt idx="67">
                  <c:v>0.45496568181818198</c:v>
                </c:pt>
                <c:pt idx="68">
                  <c:v>0.46943523809523802</c:v>
                </c:pt>
                <c:pt idx="69">
                  <c:v>0.49890714285714299</c:v>
                </c:pt>
                <c:pt idx="70">
                  <c:v>0.52843880952380995</c:v>
                </c:pt>
                <c:pt idx="71">
                  <c:v>0.54480249999999997</c:v>
                </c:pt>
                <c:pt idx="72">
                  <c:v>0.56303952380952405</c:v>
                </c:pt>
                <c:pt idx="73">
                  <c:v>0.580068695652174</c:v>
                </c:pt>
                <c:pt idx="74">
                  <c:v>0.59540625000000003</c:v>
                </c:pt>
                <c:pt idx="75">
                  <c:v>0.61736521739130401</c:v>
                </c:pt>
                <c:pt idx="76">
                  <c:v>0.61586977272727295</c:v>
                </c:pt>
                <c:pt idx="77">
                  <c:v>0.62727714285714298</c:v>
                </c:pt>
                <c:pt idx="78">
                  <c:v>0.64508760869565196</c:v>
                </c:pt>
                <c:pt idx="79">
                  <c:v>0.66452025000000003</c:v>
                </c:pt>
                <c:pt idx="80">
                  <c:v>0.676761136363636</c:v>
                </c:pt>
                <c:pt idx="81">
                  <c:v>0.68405727272727301</c:v>
                </c:pt>
                <c:pt idx="82">
                  <c:v>0.67764824999999995</c:v>
                </c:pt>
                <c:pt idx="83">
                  <c:v>0.67096127272727302</c:v>
                </c:pt>
                <c:pt idx="84">
                  <c:v>0.75282375000000001</c:v>
                </c:pt>
                <c:pt idx="85">
                  <c:v>0.95902727272727295</c:v>
                </c:pt>
                <c:pt idx="86">
                  <c:v>1.2144250000000001</c:v>
                </c:pt>
                <c:pt idx="87">
                  <c:v>1.1392152173912999</c:v>
                </c:pt>
                <c:pt idx="88">
                  <c:v>1.2188333333333301</c:v>
                </c:pt>
                <c:pt idx="89">
                  <c:v>1.32375</c:v>
                </c:pt>
                <c:pt idx="90">
                  <c:v>1.39980434782609</c:v>
                </c:pt>
                <c:pt idx="91">
                  <c:v>1.473325</c:v>
                </c:pt>
                <c:pt idx="92">
                  <c:v>1.6065</c:v>
                </c:pt>
                <c:pt idx="93">
                  <c:v>1.52536363636364</c:v>
                </c:pt>
                <c:pt idx="94">
                  <c:v>1.45519444444444</c:v>
                </c:pt>
                <c:pt idx="95">
                  <c:v>1.3747727272727299</c:v>
                </c:pt>
                <c:pt idx="96">
                  <c:v>1.360225</c:v>
                </c:pt>
                <c:pt idx="97">
                  <c:v>1.3612380952381</c:v>
                </c:pt>
                <c:pt idx="98">
                  <c:v>1.3242045454545499</c:v>
                </c:pt>
                <c:pt idx="99">
                  <c:v>1.39789130434783</c:v>
                </c:pt>
                <c:pt idx="100">
                  <c:v>1.5293000000000001</c:v>
                </c:pt>
                <c:pt idx="101">
                  <c:v>1.65790217391304</c:v>
                </c:pt>
                <c:pt idx="102">
                  <c:v>1.6435</c:v>
                </c:pt>
                <c:pt idx="103">
                  <c:v>1.6543412857142901</c:v>
                </c:pt>
                <c:pt idx="104">
                  <c:v>1.65605582608696</c:v>
                </c:pt>
                <c:pt idx="105">
                  <c:v>1.6095225714285699</c:v>
                </c:pt>
                <c:pt idx="106">
                  <c:v>1.57915294736842</c:v>
                </c:pt>
                <c:pt idx="107">
                  <c:v>1.6632743181818199</c:v>
                </c:pt>
                <c:pt idx="108">
                  <c:v>1.63141175</c:v>
                </c:pt>
                <c:pt idx="109">
                  <c:v>1.6631600952381</c:v>
                </c:pt>
                <c:pt idx="110">
                  <c:v>1.6293678181818201</c:v>
                </c:pt>
                <c:pt idx="111">
                  <c:v>1.4922165909090901</c:v>
                </c:pt>
                <c:pt idx="112">
                  <c:v>1.42671042857143</c:v>
                </c:pt>
                <c:pt idx="113">
                  <c:v>1.4035157826086999</c:v>
                </c:pt>
                <c:pt idx="114">
                  <c:v>1.40480461904762</c:v>
                </c:pt>
                <c:pt idx="115">
                  <c:v>1.3769003636363599</c:v>
                </c:pt>
                <c:pt idx="116">
                  <c:v>1.4320492608695701</c:v>
                </c:pt>
                <c:pt idx="117">
                  <c:v>1.4725169499999999</c:v>
                </c:pt>
                <c:pt idx="118">
                  <c:v>1.4345710476190501</c:v>
                </c:pt>
                <c:pt idx="119">
                  <c:v>1.34825223809524</c:v>
                </c:pt>
                <c:pt idx="120">
                  <c:v>1.3298715999999999</c:v>
                </c:pt>
                <c:pt idx="121">
                  <c:v>1.31987295652174</c:v>
                </c:pt>
                <c:pt idx="122">
                  <c:v>1.35984136363636</c:v>
                </c:pt>
                <c:pt idx="123">
                  <c:v>1.5109233809523801</c:v>
                </c:pt>
                <c:pt idx="124">
                  <c:v>1.4936255000000001</c:v>
                </c:pt>
                <c:pt idx="125">
                  <c:v>1.4563381363636401</c:v>
                </c:pt>
                <c:pt idx="126">
                  <c:v>1.4798355000000001</c:v>
                </c:pt>
                <c:pt idx="127">
                  <c:v>1.4976590909090901</c:v>
                </c:pt>
                <c:pt idx="128">
                  <c:v>1.4827809523809501</c:v>
                </c:pt>
                <c:pt idx="129">
                  <c:v>1.4435136363636401</c:v>
                </c:pt>
                <c:pt idx="130">
                  <c:v>1.3894304347826101</c:v>
                </c:pt>
                <c:pt idx="131">
                  <c:v>1.3484190476190501</c:v>
                </c:pt>
                <c:pt idx="132">
                  <c:v>1.3076049999999999</c:v>
                </c:pt>
                <c:pt idx="133">
                  <c:v>1.3079000000000001</c:v>
                </c:pt>
                <c:pt idx="134">
                  <c:v>1.3548571428571401</c:v>
                </c:pt>
                <c:pt idx="135">
                  <c:v>1.36401818181818</c:v>
                </c:pt>
                <c:pt idx="136">
                  <c:v>1.3537136363636399</c:v>
                </c:pt>
                <c:pt idx="137">
                  <c:v>1.3354250000000001</c:v>
                </c:pt>
                <c:pt idx="138">
                  <c:v>1.3397347826087</c:v>
                </c:pt>
                <c:pt idx="139">
                  <c:v>1.3342681818181801</c:v>
                </c:pt>
                <c:pt idx="140">
                  <c:v>1.3511761904761901</c:v>
                </c:pt>
                <c:pt idx="141">
                  <c:v>1.3531181818181801</c:v>
                </c:pt>
                <c:pt idx="142">
                  <c:v>1.34533636363636</c:v>
                </c:pt>
                <c:pt idx="143">
                  <c:v>1.3268636363636399</c:v>
                </c:pt>
                <c:pt idx="144">
                  <c:v>1.319445</c:v>
                </c:pt>
                <c:pt idx="145">
                  <c:v>1.33027826086957</c:v>
                </c:pt>
                <c:pt idx="146">
                  <c:v>1.32961</c:v>
                </c:pt>
                <c:pt idx="147">
                  <c:v>1.4276913043478301</c:v>
                </c:pt>
                <c:pt idx="148">
                  <c:v>1.5973727272727301</c:v>
                </c:pt>
                <c:pt idx="149">
                  <c:v>1.5465619047618999</c:v>
                </c:pt>
                <c:pt idx="150">
                  <c:v>1.4601173913043499</c:v>
                </c:pt>
                <c:pt idx="151">
                  <c:v>1.47449047619048</c:v>
                </c:pt>
                <c:pt idx="152">
                  <c:v>1.4699818181818201</c:v>
                </c:pt>
                <c:pt idx="153">
                  <c:v>1.45065</c:v>
                </c:pt>
                <c:pt idx="154">
                  <c:v>1.42639047619048</c:v>
                </c:pt>
                <c:pt idx="155">
                  <c:v>1.4186826086956501</c:v>
                </c:pt>
                <c:pt idx="156">
                  <c:v>1.39022</c:v>
                </c:pt>
                <c:pt idx="157">
                  <c:v>1.4013727272727301</c:v>
                </c:pt>
                <c:pt idx="158">
                  <c:v>1.3534285714285701</c:v>
                </c:pt>
                <c:pt idx="159">
                  <c:v>1.33083913043478</c:v>
                </c:pt>
                <c:pt idx="160">
                  <c:v>1.3146047619047601</c:v>
                </c:pt>
                <c:pt idx="161">
                  <c:v>1.2746090909090899</c:v>
                </c:pt>
                <c:pt idx="162">
                  <c:v>1.3060086956521699</c:v>
                </c:pt>
                <c:pt idx="163">
                  <c:v>1.256975</c:v>
                </c:pt>
                <c:pt idx="164">
                  <c:v>1.1938347826086999</c:v>
                </c:pt>
                <c:pt idx="165">
                  <c:v>1.18474090909091</c:v>
                </c:pt>
                <c:pt idx="166">
                  <c:v>1.1733095238095199</c:v>
                </c:pt>
                <c:pt idx="167">
                  <c:v>1.17047391304348</c:v>
                </c:pt>
                <c:pt idx="168">
                  <c:v>1.18924761904762</c:v>
                </c:pt>
                <c:pt idx="169">
                  <c:v>1.2378904761904801</c:v>
                </c:pt>
                <c:pt idx="170">
                  <c:v>1.29549545454545</c:v>
                </c:pt>
                <c:pt idx="171">
                  <c:v>1.24273636363636</c:v>
                </c:pt>
                <c:pt idx="172">
                  <c:v>1.2283666666666699</c:v>
                </c:pt>
                <c:pt idx="173">
                  <c:v>1.2072478260869599</c:v>
                </c:pt>
                <c:pt idx="174">
                  <c:v>1.17353333333333</c:v>
                </c:pt>
                <c:pt idx="175">
                  <c:v>1.2323181818181801</c:v>
                </c:pt>
                <c:pt idx="176">
                  <c:v>1.4788217391304299</c:v>
                </c:pt>
                <c:pt idx="177">
                  <c:v>1.587955</c:v>
                </c:pt>
                <c:pt idx="178">
                  <c:v>1.54125217391304</c:v>
                </c:pt>
                <c:pt idx="179">
                  <c:v>1.5946357142857099</c:v>
                </c:pt>
                <c:pt idx="180">
                  <c:v>1.6550050000000001</c:v>
                </c:pt>
                <c:pt idx="181">
                  <c:v>1.7041181818181801</c:v>
                </c:pt>
                <c:pt idx="182">
                  <c:v>1.60034090909091</c:v>
                </c:pt>
                <c:pt idx="183">
                  <c:v>1.55112380952381</c:v>
                </c:pt>
                <c:pt idx="184">
                  <c:v>1.53935</c:v>
                </c:pt>
                <c:pt idx="185">
                  <c:v>1.51127391304348</c:v>
                </c:pt>
                <c:pt idx="186">
                  <c:v>1.48048571428571</c:v>
                </c:pt>
                <c:pt idx="187">
                  <c:v>1.48283636363636</c:v>
                </c:pt>
                <c:pt idx="188">
                  <c:v>1.46330909090909</c:v>
                </c:pt>
                <c:pt idx="189">
                  <c:v>1.48025238095238</c:v>
                </c:pt>
                <c:pt idx="190">
                  <c:v>1.4997</c:v>
                </c:pt>
                <c:pt idx="191">
                  <c:v>1.4671190476190501</c:v>
                </c:pt>
                <c:pt idx="192">
                  <c:v>1.5082100000000001</c:v>
                </c:pt>
                <c:pt idx="193">
                  <c:v>1.5274260869565199</c:v>
                </c:pt>
                <c:pt idx="194">
                  <c:v>1.48538636363636</c:v>
                </c:pt>
                <c:pt idx="195">
                  <c:v>1.54101904761905</c:v>
                </c:pt>
                <c:pt idx="196">
                  <c:v>1.5697000000000001</c:v>
                </c:pt>
                <c:pt idx="197">
                  <c:v>1.5331681818181799</c:v>
                </c:pt>
                <c:pt idx="198">
                  <c:v>1.50325</c:v>
                </c:pt>
                <c:pt idx="199">
                  <c:v>1.4866999999999999</c:v>
                </c:pt>
                <c:pt idx="200">
                  <c:v>1.4183809523809501</c:v>
                </c:pt>
                <c:pt idx="201">
                  <c:v>1.4323863636363601</c:v>
                </c:pt>
                <c:pt idx="202">
                  <c:v>1.5148217391304299</c:v>
                </c:pt>
                <c:pt idx="203">
                  <c:v>1.5567476190476199</c:v>
                </c:pt>
                <c:pt idx="204">
                  <c:v>1.5825149999999999</c:v>
                </c:pt>
                <c:pt idx="205">
                  <c:v>1.57221304347826</c:v>
                </c:pt>
                <c:pt idx="206">
                  <c:v>1.5145619047618999</c:v>
                </c:pt>
                <c:pt idx="207">
                  <c:v>1.56785</c:v>
                </c:pt>
                <c:pt idx="208">
                  <c:v>1.59536818181818</c:v>
                </c:pt>
                <c:pt idx="209">
                  <c:v>1.6494571428571401</c:v>
                </c:pt>
                <c:pt idx="210">
                  <c:v>1.74747391304348</c:v>
                </c:pt>
                <c:pt idx="211">
                  <c:v>1.7859240909090901</c:v>
                </c:pt>
                <c:pt idx="212">
                  <c:v>1.8220619047619</c:v>
                </c:pt>
                <c:pt idx="213">
                  <c:v>1.8046863636363599</c:v>
                </c:pt>
                <c:pt idx="214">
                  <c:v>1.86103181818182</c:v>
                </c:pt>
                <c:pt idx="215">
                  <c:v>1.83325909090909</c:v>
                </c:pt>
                <c:pt idx="216">
                  <c:v>1.74982857142857</c:v>
                </c:pt>
                <c:pt idx="217">
                  <c:v>1.78090454545455</c:v>
                </c:pt>
                <c:pt idx="218">
                  <c:v>1.7786952380952401</c:v>
                </c:pt>
                <c:pt idx="219">
                  <c:v>1.7989565217391299</c:v>
                </c:pt>
                <c:pt idx="220">
                  <c:v>1.8144571428571401</c:v>
                </c:pt>
                <c:pt idx="221">
                  <c:v>1.8039727272727299</c:v>
                </c:pt>
                <c:pt idx="222">
                  <c:v>1.7867913043478301</c:v>
                </c:pt>
                <c:pt idx="223">
                  <c:v>1.7943100000000001</c:v>
                </c:pt>
                <c:pt idx="224">
                  <c:v>1.79387826086957</c:v>
                </c:pt>
                <c:pt idx="225">
                  <c:v>1.7850909090909099</c:v>
                </c:pt>
                <c:pt idx="226">
                  <c:v>1.7790999999999999</c:v>
                </c:pt>
                <c:pt idx="227">
                  <c:v>1.76316956521739</c:v>
                </c:pt>
                <c:pt idx="228">
                  <c:v>1.77196</c:v>
                </c:pt>
                <c:pt idx="229">
                  <c:v>1.8078238095238099</c:v>
                </c:pt>
                <c:pt idx="230">
                  <c:v>1.79614090909091</c:v>
                </c:pt>
                <c:pt idx="231">
                  <c:v>1.8267727272727301</c:v>
                </c:pt>
                <c:pt idx="232">
                  <c:v>1.8982300000000001</c:v>
                </c:pt>
                <c:pt idx="233">
                  <c:v>1.9318521739130401</c:v>
                </c:pt>
                <c:pt idx="234">
                  <c:v>1.96214545454545</c:v>
                </c:pt>
                <c:pt idx="235">
                  <c:v>2.0192000000000001</c:v>
                </c:pt>
                <c:pt idx="236">
                  <c:v>1.98737826086957</c:v>
                </c:pt>
                <c:pt idx="237">
                  <c:v>2.0248761904761898</c:v>
                </c:pt>
                <c:pt idx="238">
                  <c:v>2.0648</c:v>
                </c:pt>
                <c:pt idx="239">
                  <c:v>2.2211173913043498</c:v>
                </c:pt>
                <c:pt idx="240">
                  <c:v>2.2118850000000001</c:v>
                </c:pt>
                <c:pt idx="241">
                  <c:v>2.21705714285714</c:v>
                </c:pt>
                <c:pt idx="242">
                  <c:v>2.1279772727272701</c:v>
                </c:pt>
                <c:pt idx="243">
                  <c:v>2.0930318181818199</c:v>
                </c:pt>
                <c:pt idx="244">
                  <c:v>2.1190952380952401</c:v>
                </c:pt>
                <c:pt idx="245">
                  <c:v>2.11754347826087</c:v>
                </c:pt>
                <c:pt idx="246">
                  <c:v>2.16136666666667</c:v>
                </c:pt>
                <c:pt idx="247">
                  <c:v>2.21094090909091</c:v>
                </c:pt>
                <c:pt idx="248">
                  <c:v>2.25736956521739</c:v>
                </c:pt>
                <c:pt idx="249">
                  <c:v>2.2359450000000001</c:v>
                </c:pt>
                <c:pt idx="250">
                  <c:v>2.2947869565217398</c:v>
                </c:pt>
                <c:pt idx="251">
                  <c:v>2.3344818181818199</c:v>
                </c:pt>
                <c:pt idx="252">
                  <c:v>2.4619300000000002</c:v>
                </c:pt>
                <c:pt idx="253">
                  <c:v>2.5909454545454502</c:v>
                </c:pt>
                <c:pt idx="254">
                  <c:v>2.6542500000000002</c:v>
                </c:pt>
                <c:pt idx="255">
                  <c:v>2.6458476190476201</c:v>
                </c:pt>
                <c:pt idx="256">
                  <c:v>2.7047590909090902</c:v>
                </c:pt>
                <c:pt idx="257">
                  <c:v>2.6988347826086998</c:v>
                </c:pt>
                <c:pt idx="258">
                  <c:v>2.8544809523809498</c:v>
                </c:pt>
                <c:pt idx="259">
                  <c:v>3.01065909090909</c:v>
                </c:pt>
                <c:pt idx="260">
                  <c:v>2.9255772727272702</c:v>
                </c:pt>
                <c:pt idx="261">
                  <c:v>2.8736714285714302</c:v>
                </c:pt>
                <c:pt idx="262">
                  <c:v>2.9201521739130398</c:v>
                </c:pt>
                <c:pt idx="263">
                  <c:v>3.0074380952381001</c:v>
                </c:pt>
                <c:pt idx="264">
                  <c:v>2.9432857142857101</c:v>
                </c:pt>
                <c:pt idx="265">
                  <c:v>2.88839130434783</c:v>
                </c:pt>
                <c:pt idx="266">
                  <c:v>2.83614285714286</c:v>
                </c:pt>
                <c:pt idx="267">
                  <c:v>2.9383454545454502</c:v>
                </c:pt>
                <c:pt idx="268">
                  <c:v>2.9165590909090899</c:v>
                </c:pt>
                <c:pt idx="269">
                  <c:v>2.9558666666666702</c:v>
                </c:pt>
                <c:pt idx="270">
                  <c:v>2.9626043478260899</c:v>
                </c:pt>
                <c:pt idx="271">
                  <c:v>2.9639227272727302</c:v>
                </c:pt>
                <c:pt idx="272">
                  <c:v>3.0755619047619001</c:v>
                </c:pt>
                <c:pt idx="273">
                  <c:v>3.28469090909091</c:v>
                </c:pt>
                <c:pt idx="274">
                  <c:v>3.4966727272727298</c:v>
                </c:pt>
                <c:pt idx="275">
                  <c:v>3.7504318181818199</c:v>
                </c:pt>
                <c:pt idx="276">
                  <c:v>3.6666699999999999</c:v>
                </c:pt>
                <c:pt idx="277">
                  <c:v>3.67044782608696</c:v>
                </c:pt>
                <c:pt idx="278">
                  <c:v>3.6528049999999999</c:v>
                </c:pt>
                <c:pt idx="279">
                  <c:v>3.5678521739130402</c:v>
                </c:pt>
                <c:pt idx="280">
                  <c:v>3.51965454545455</c:v>
                </c:pt>
                <c:pt idx="281">
                  <c:v>3.5633380952381</c:v>
                </c:pt>
                <c:pt idx="282">
                  <c:v>3.5089521739130398</c:v>
                </c:pt>
                <c:pt idx="283">
                  <c:v>3.4738761904761901</c:v>
                </c:pt>
                <c:pt idx="284">
                  <c:v>3.6757</c:v>
                </c:pt>
                <c:pt idx="285">
                  <c:v>3.8899545454545499</c:v>
                </c:pt>
                <c:pt idx="286">
                  <c:v>3.8431619047618999</c:v>
                </c:pt>
                <c:pt idx="287">
                  <c:v>3.77490434782609</c:v>
                </c:pt>
                <c:pt idx="288">
                  <c:v>3.7837000000000001</c:v>
                </c:pt>
                <c:pt idx="289">
                  <c:v>3.8911318181818202</c:v>
                </c:pt>
                <c:pt idx="290">
                  <c:v>4.0610095238095196</c:v>
                </c:pt>
                <c:pt idx="291">
                  <c:v>4.4209913043478304</c:v>
                </c:pt>
                <c:pt idx="292">
                  <c:v>4.6371238095238096</c:v>
                </c:pt>
                <c:pt idx="293">
                  <c:v>4.7676863636363596</c:v>
                </c:pt>
                <c:pt idx="294">
                  <c:v>5.8825434782608701</c:v>
                </c:pt>
                <c:pt idx="295">
                  <c:v>6.3445749999999999</c:v>
                </c:pt>
                <c:pt idx="296">
                  <c:v>5.8327347826086999</c:v>
                </c:pt>
                <c:pt idx="297">
                  <c:v>5.3627909090909096</c:v>
                </c:pt>
                <c:pt idx="298">
                  <c:v>5.31678571428571</c:v>
                </c:pt>
                <c:pt idx="299">
                  <c:v>5.3673130434782603</c:v>
                </c:pt>
                <c:pt idx="300">
                  <c:v>5.2721099999999996</c:v>
                </c:pt>
                <c:pt idx="301">
                  <c:v>5.4616285714285704</c:v>
                </c:pt>
                <c:pt idx="302">
                  <c:v>5.7599045454545497</c:v>
                </c:pt>
                <c:pt idx="303">
                  <c:v>6.04668260869565</c:v>
                </c:pt>
              </c:numCache>
            </c:numRef>
          </c:val>
          <c:smooth val="0"/>
          <c:extLst>
            <c:ext xmlns:c16="http://schemas.microsoft.com/office/drawing/2014/chart" uri="{C3380CC4-5D6E-409C-BE32-E72D297353CC}">
              <c16:uniqueId val="{00000000-697E-1749-AAA5-748014078F5C}"/>
            </c:ext>
          </c:extLst>
        </c:ser>
        <c:dLbls>
          <c:showLegendKey val="0"/>
          <c:showVal val="0"/>
          <c:showCatName val="0"/>
          <c:showSerName val="0"/>
          <c:showPercent val="0"/>
          <c:showBubbleSize val="0"/>
        </c:dLbls>
        <c:marker val="1"/>
        <c:smooth val="0"/>
        <c:axId val="111026560"/>
        <c:axId val="111028096"/>
      </c:lineChart>
      <c:lineChart>
        <c:grouping val="standard"/>
        <c:varyColors val="0"/>
        <c:ser>
          <c:idx val="0"/>
          <c:order val="0"/>
          <c:tx>
            <c:strRef>
              <c:f>'[بیکاری.xls]FRED Graph'!$B$11</c:f>
              <c:strCache>
                <c:ptCount val="1"/>
                <c:pt idx="0">
                  <c:v>سطح بیکاری ثبت شده</c:v>
                </c:pt>
              </c:strCache>
            </c:strRef>
          </c:tx>
          <c:marker>
            <c:symbol val="none"/>
          </c:marker>
          <c:cat>
            <c:numRef>
              <c:f>'[بیکاری.xls]FRED Graph'!$A$12:$A$315</c:f>
              <c:numCache>
                <c:formatCode>yyyy\-mm\-dd</c:formatCode>
                <c:ptCount val="304"/>
                <c:pt idx="0">
                  <c:v>34366</c:v>
                </c:pt>
                <c:pt idx="1">
                  <c:v>34394</c:v>
                </c:pt>
                <c:pt idx="2">
                  <c:v>34425</c:v>
                </c:pt>
                <c:pt idx="3">
                  <c:v>34455</c:v>
                </c:pt>
                <c:pt idx="4">
                  <c:v>34486</c:v>
                </c:pt>
                <c:pt idx="5">
                  <c:v>34516</c:v>
                </c:pt>
                <c:pt idx="6">
                  <c:v>34547</c:v>
                </c:pt>
                <c:pt idx="7">
                  <c:v>34578</c:v>
                </c:pt>
                <c:pt idx="8">
                  <c:v>34608</c:v>
                </c:pt>
                <c:pt idx="9">
                  <c:v>34639</c:v>
                </c:pt>
                <c:pt idx="10">
                  <c:v>34669</c:v>
                </c:pt>
                <c:pt idx="11">
                  <c:v>34700</c:v>
                </c:pt>
                <c:pt idx="12">
                  <c:v>34731</c:v>
                </c:pt>
                <c:pt idx="13">
                  <c:v>34759</c:v>
                </c:pt>
                <c:pt idx="14">
                  <c:v>34790</c:v>
                </c:pt>
                <c:pt idx="15">
                  <c:v>34820</c:v>
                </c:pt>
                <c:pt idx="16">
                  <c:v>34851</c:v>
                </c:pt>
                <c:pt idx="17">
                  <c:v>34881</c:v>
                </c:pt>
                <c:pt idx="18">
                  <c:v>34912</c:v>
                </c:pt>
                <c:pt idx="19">
                  <c:v>34943</c:v>
                </c:pt>
                <c:pt idx="20">
                  <c:v>34973</c:v>
                </c:pt>
                <c:pt idx="21">
                  <c:v>35004</c:v>
                </c:pt>
                <c:pt idx="22">
                  <c:v>35034</c:v>
                </c:pt>
                <c:pt idx="23">
                  <c:v>35065</c:v>
                </c:pt>
                <c:pt idx="24">
                  <c:v>35096</c:v>
                </c:pt>
                <c:pt idx="25">
                  <c:v>35125</c:v>
                </c:pt>
                <c:pt idx="26">
                  <c:v>35156</c:v>
                </c:pt>
                <c:pt idx="27">
                  <c:v>35186</c:v>
                </c:pt>
                <c:pt idx="28">
                  <c:v>35217</c:v>
                </c:pt>
                <c:pt idx="29">
                  <c:v>35247</c:v>
                </c:pt>
                <c:pt idx="30">
                  <c:v>35278</c:v>
                </c:pt>
                <c:pt idx="31">
                  <c:v>35309</c:v>
                </c:pt>
                <c:pt idx="32">
                  <c:v>35339</c:v>
                </c:pt>
                <c:pt idx="33">
                  <c:v>35370</c:v>
                </c:pt>
                <c:pt idx="34">
                  <c:v>35400</c:v>
                </c:pt>
                <c:pt idx="35">
                  <c:v>35431</c:v>
                </c:pt>
                <c:pt idx="36">
                  <c:v>35462</c:v>
                </c:pt>
                <c:pt idx="37">
                  <c:v>35490</c:v>
                </c:pt>
                <c:pt idx="38">
                  <c:v>35521</c:v>
                </c:pt>
                <c:pt idx="39">
                  <c:v>35551</c:v>
                </c:pt>
                <c:pt idx="40">
                  <c:v>35582</c:v>
                </c:pt>
                <c:pt idx="41">
                  <c:v>35612</c:v>
                </c:pt>
                <c:pt idx="42">
                  <c:v>35643</c:v>
                </c:pt>
                <c:pt idx="43">
                  <c:v>35674</c:v>
                </c:pt>
                <c:pt idx="44">
                  <c:v>35704</c:v>
                </c:pt>
                <c:pt idx="45">
                  <c:v>35735</c:v>
                </c:pt>
                <c:pt idx="46">
                  <c:v>35765</c:v>
                </c:pt>
                <c:pt idx="47">
                  <c:v>35796</c:v>
                </c:pt>
                <c:pt idx="48">
                  <c:v>35827</c:v>
                </c:pt>
                <c:pt idx="49">
                  <c:v>35855</c:v>
                </c:pt>
                <c:pt idx="50">
                  <c:v>35886</c:v>
                </c:pt>
                <c:pt idx="51">
                  <c:v>35916</c:v>
                </c:pt>
                <c:pt idx="52">
                  <c:v>35947</c:v>
                </c:pt>
                <c:pt idx="53">
                  <c:v>35977</c:v>
                </c:pt>
                <c:pt idx="54">
                  <c:v>36008</c:v>
                </c:pt>
                <c:pt idx="55">
                  <c:v>36039</c:v>
                </c:pt>
                <c:pt idx="56">
                  <c:v>36069</c:v>
                </c:pt>
                <c:pt idx="57">
                  <c:v>36100</c:v>
                </c:pt>
                <c:pt idx="58">
                  <c:v>36130</c:v>
                </c:pt>
                <c:pt idx="59">
                  <c:v>36161</c:v>
                </c:pt>
                <c:pt idx="60">
                  <c:v>36192</c:v>
                </c:pt>
                <c:pt idx="61">
                  <c:v>36220</c:v>
                </c:pt>
                <c:pt idx="62">
                  <c:v>36251</c:v>
                </c:pt>
                <c:pt idx="63">
                  <c:v>36281</c:v>
                </c:pt>
                <c:pt idx="64">
                  <c:v>36312</c:v>
                </c:pt>
                <c:pt idx="65">
                  <c:v>36342</c:v>
                </c:pt>
                <c:pt idx="66">
                  <c:v>36373</c:v>
                </c:pt>
                <c:pt idx="67">
                  <c:v>36404</c:v>
                </c:pt>
                <c:pt idx="68">
                  <c:v>36434</c:v>
                </c:pt>
                <c:pt idx="69">
                  <c:v>36465</c:v>
                </c:pt>
                <c:pt idx="70">
                  <c:v>36495</c:v>
                </c:pt>
                <c:pt idx="71">
                  <c:v>36526</c:v>
                </c:pt>
                <c:pt idx="72">
                  <c:v>36557</c:v>
                </c:pt>
                <c:pt idx="73">
                  <c:v>36586</c:v>
                </c:pt>
                <c:pt idx="74">
                  <c:v>36617</c:v>
                </c:pt>
                <c:pt idx="75">
                  <c:v>36647</c:v>
                </c:pt>
                <c:pt idx="76">
                  <c:v>36678</c:v>
                </c:pt>
                <c:pt idx="77">
                  <c:v>36708</c:v>
                </c:pt>
                <c:pt idx="78">
                  <c:v>36739</c:v>
                </c:pt>
                <c:pt idx="79">
                  <c:v>36770</c:v>
                </c:pt>
                <c:pt idx="80">
                  <c:v>36800</c:v>
                </c:pt>
                <c:pt idx="81">
                  <c:v>36831</c:v>
                </c:pt>
                <c:pt idx="82">
                  <c:v>36861</c:v>
                </c:pt>
                <c:pt idx="83">
                  <c:v>36892</c:v>
                </c:pt>
                <c:pt idx="84">
                  <c:v>36923</c:v>
                </c:pt>
                <c:pt idx="85">
                  <c:v>36951</c:v>
                </c:pt>
                <c:pt idx="86">
                  <c:v>36982</c:v>
                </c:pt>
                <c:pt idx="87">
                  <c:v>37012</c:v>
                </c:pt>
                <c:pt idx="88">
                  <c:v>37043</c:v>
                </c:pt>
                <c:pt idx="89">
                  <c:v>37073</c:v>
                </c:pt>
                <c:pt idx="90">
                  <c:v>37104</c:v>
                </c:pt>
                <c:pt idx="91">
                  <c:v>37135</c:v>
                </c:pt>
                <c:pt idx="92">
                  <c:v>37165</c:v>
                </c:pt>
                <c:pt idx="93">
                  <c:v>37196</c:v>
                </c:pt>
                <c:pt idx="94">
                  <c:v>37226</c:v>
                </c:pt>
                <c:pt idx="95">
                  <c:v>37257</c:v>
                </c:pt>
                <c:pt idx="96">
                  <c:v>37288</c:v>
                </c:pt>
                <c:pt idx="97">
                  <c:v>37316</c:v>
                </c:pt>
                <c:pt idx="98">
                  <c:v>37347</c:v>
                </c:pt>
                <c:pt idx="99">
                  <c:v>37377</c:v>
                </c:pt>
                <c:pt idx="100">
                  <c:v>37408</c:v>
                </c:pt>
                <c:pt idx="101">
                  <c:v>37438</c:v>
                </c:pt>
                <c:pt idx="102">
                  <c:v>37469</c:v>
                </c:pt>
                <c:pt idx="103">
                  <c:v>37500</c:v>
                </c:pt>
                <c:pt idx="104">
                  <c:v>37530</c:v>
                </c:pt>
                <c:pt idx="105">
                  <c:v>37561</c:v>
                </c:pt>
                <c:pt idx="106">
                  <c:v>37591</c:v>
                </c:pt>
                <c:pt idx="107">
                  <c:v>37622</c:v>
                </c:pt>
                <c:pt idx="108">
                  <c:v>37653</c:v>
                </c:pt>
                <c:pt idx="109">
                  <c:v>37681</c:v>
                </c:pt>
                <c:pt idx="110">
                  <c:v>37712</c:v>
                </c:pt>
                <c:pt idx="111">
                  <c:v>37742</c:v>
                </c:pt>
                <c:pt idx="112">
                  <c:v>37773</c:v>
                </c:pt>
                <c:pt idx="113">
                  <c:v>37803</c:v>
                </c:pt>
                <c:pt idx="114">
                  <c:v>37834</c:v>
                </c:pt>
                <c:pt idx="115">
                  <c:v>37865</c:v>
                </c:pt>
                <c:pt idx="116">
                  <c:v>37895</c:v>
                </c:pt>
                <c:pt idx="117">
                  <c:v>37926</c:v>
                </c:pt>
                <c:pt idx="118">
                  <c:v>37956</c:v>
                </c:pt>
                <c:pt idx="119">
                  <c:v>37987</c:v>
                </c:pt>
                <c:pt idx="120">
                  <c:v>38018</c:v>
                </c:pt>
                <c:pt idx="121">
                  <c:v>38047</c:v>
                </c:pt>
                <c:pt idx="122">
                  <c:v>38078</c:v>
                </c:pt>
                <c:pt idx="123">
                  <c:v>38108</c:v>
                </c:pt>
                <c:pt idx="124">
                  <c:v>38139</c:v>
                </c:pt>
                <c:pt idx="125">
                  <c:v>38169</c:v>
                </c:pt>
                <c:pt idx="126">
                  <c:v>38200</c:v>
                </c:pt>
                <c:pt idx="127">
                  <c:v>38231</c:v>
                </c:pt>
                <c:pt idx="128">
                  <c:v>38261</c:v>
                </c:pt>
                <c:pt idx="129">
                  <c:v>38292</c:v>
                </c:pt>
                <c:pt idx="130">
                  <c:v>38322</c:v>
                </c:pt>
                <c:pt idx="131">
                  <c:v>38353</c:v>
                </c:pt>
                <c:pt idx="132">
                  <c:v>38384</c:v>
                </c:pt>
                <c:pt idx="133">
                  <c:v>38412</c:v>
                </c:pt>
                <c:pt idx="134">
                  <c:v>38443</c:v>
                </c:pt>
                <c:pt idx="135">
                  <c:v>38473</c:v>
                </c:pt>
                <c:pt idx="136">
                  <c:v>38504</c:v>
                </c:pt>
                <c:pt idx="137">
                  <c:v>38534</c:v>
                </c:pt>
                <c:pt idx="138">
                  <c:v>38565</c:v>
                </c:pt>
                <c:pt idx="139">
                  <c:v>38596</c:v>
                </c:pt>
                <c:pt idx="140">
                  <c:v>38626</c:v>
                </c:pt>
                <c:pt idx="141">
                  <c:v>38657</c:v>
                </c:pt>
                <c:pt idx="142">
                  <c:v>38687</c:v>
                </c:pt>
                <c:pt idx="143">
                  <c:v>38718</c:v>
                </c:pt>
                <c:pt idx="144">
                  <c:v>38749</c:v>
                </c:pt>
                <c:pt idx="145">
                  <c:v>38777</c:v>
                </c:pt>
                <c:pt idx="146">
                  <c:v>38808</c:v>
                </c:pt>
                <c:pt idx="147">
                  <c:v>38838</c:v>
                </c:pt>
                <c:pt idx="148">
                  <c:v>38869</c:v>
                </c:pt>
                <c:pt idx="149">
                  <c:v>38899</c:v>
                </c:pt>
                <c:pt idx="150">
                  <c:v>38930</c:v>
                </c:pt>
                <c:pt idx="151">
                  <c:v>38961</c:v>
                </c:pt>
                <c:pt idx="152">
                  <c:v>38991</c:v>
                </c:pt>
                <c:pt idx="153">
                  <c:v>39022</c:v>
                </c:pt>
                <c:pt idx="154">
                  <c:v>39052</c:v>
                </c:pt>
                <c:pt idx="155">
                  <c:v>39083</c:v>
                </c:pt>
                <c:pt idx="156">
                  <c:v>39114</c:v>
                </c:pt>
                <c:pt idx="157">
                  <c:v>39142</c:v>
                </c:pt>
                <c:pt idx="158">
                  <c:v>39173</c:v>
                </c:pt>
                <c:pt idx="159">
                  <c:v>39203</c:v>
                </c:pt>
                <c:pt idx="160">
                  <c:v>39234</c:v>
                </c:pt>
                <c:pt idx="161">
                  <c:v>39264</c:v>
                </c:pt>
                <c:pt idx="162">
                  <c:v>39295</c:v>
                </c:pt>
                <c:pt idx="163">
                  <c:v>39326</c:v>
                </c:pt>
                <c:pt idx="164">
                  <c:v>39356</c:v>
                </c:pt>
                <c:pt idx="165">
                  <c:v>39387</c:v>
                </c:pt>
                <c:pt idx="166">
                  <c:v>39417</c:v>
                </c:pt>
                <c:pt idx="167">
                  <c:v>39448</c:v>
                </c:pt>
                <c:pt idx="168">
                  <c:v>39479</c:v>
                </c:pt>
                <c:pt idx="169">
                  <c:v>39508</c:v>
                </c:pt>
                <c:pt idx="170">
                  <c:v>39539</c:v>
                </c:pt>
                <c:pt idx="171">
                  <c:v>39569</c:v>
                </c:pt>
                <c:pt idx="172">
                  <c:v>39600</c:v>
                </c:pt>
                <c:pt idx="173">
                  <c:v>39630</c:v>
                </c:pt>
                <c:pt idx="174">
                  <c:v>39661</c:v>
                </c:pt>
                <c:pt idx="175">
                  <c:v>39692</c:v>
                </c:pt>
                <c:pt idx="176">
                  <c:v>39722</c:v>
                </c:pt>
                <c:pt idx="177">
                  <c:v>39753</c:v>
                </c:pt>
                <c:pt idx="178">
                  <c:v>39783</c:v>
                </c:pt>
                <c:pt idx="179">
                  <c:v>39814</c:v>
                </c:pt>
                <c:pt idx="180">
                  <c:v>39845</c:v>
                </c:pt>
                <c:pt idx="181">
                  <c:v>39873</c:v>
                </c:pt>
                <c:pt idx="182">
                  <c:v>39904</c:v>
                </c:pt>
                <c:pt idx="183">
                  <c:v>39934</c:v>
                </c:pt>
                <c:pt idx="184">
                  <c:v>39965</c:v>
                </c:pt>
                <c:pt idx="185">
                  <c:v>39995</c:v>
                </c:pt>
                <c:pt idx="186">
                  <c:v>40026</c:v>
                </c:pt>
                <c:pt idx="187">
                  <c:v>40057</c:v>
                </c:pt>
                <c:pt idx="188">
                  <c:v>40087</c:v>
                </c:pt>
                <c:pt idx="189">
                  <c:v>40118</c:v>
                </c:pt>
                <c:pt idx="190">
                  <c:v>40148</c:v>
                </c:pt>
                <c:pt idx="191">
                  <c:v>40179</c:v>
                </c:pt>
                <c:pt idx="192">
                  <c:v>40210</c:v>
                </c:pt>
                <c:pt idx="193">
                  <c:v>40238</c:v>
                </c:pt>
                <c:pt idx="194">
                  <c:v>40269</c:v>
                </c:pt>
                <c:pt idx="195">
                  <c:v>40299</c:v>
                </c:pt>
                <c:pt idx="196">
                  <c:v>40330</c:v>
                </c:pt>
                <c:pt idx="197">
                  <c:v>40360</c:v>
                </c:pt>
                <c:pt idx="198">
                  <c:v>40391</c:v>
                </c:pt>
                <c:pt idx="199">
                  <c:v>40422</c:v>
                </c:pt>
                <c:pt idx="200">
                  <c:v>40452</c:v>
                </c:pt>
                <c:pt idx="201">
                  <c:v>40483</c:v>
                </c:pt>
                <c:pt idx="202">
                  <c:v>40513</c:v>
                </c:pt>
                <c:pt idx="203">
                  <c:v>40544</c:v>
                </c:pt>
                <c:pt idx="204">
                  <c:v>40575</c:v>
                </c:pt>
                <c:pt idx="205">
                  <c:v>40603</c:v>
                </c:pt>
                <c:pt idx="206">
                  <c:v>40634</c:v>
                </c:pt>
                <c:pt idx="207">
                  <c:v>40664</c:v>
                </c:pt>
                <c:pt idx="208">
                  <c:v>40695</c:v>
                </c:pt>
                <c:pt idx="209">
                  <c:v>40725</c:v>
                </c:pt>
                <c:pt idx="210">
                  <c:v>40756</c:v>
                </c:pt>
                <c:pt idx="211">
                  <c:v>40787</c:v>
                </c:pt>
                <c:pt idx="212">
                  <c:v>40817</c:v>
                </c:pt>
                <c:pt idx="213">
                  <c:v>40848</c:v>
                </c:pt>
                <c:pt idx="214">
                  <c:v>40878</c:v>
                </c:pt>
                <c:pt idx="215">
                  <c:v>40909</c:v>
                </c:pt>
                <c:pt idx="216">
                  <c:v>40940</c:v>
                </c:pt>
                <c:pt idx="217">
                  <c:v>40969</c:v>
                </c:pt>
                <c:pt idx="218">
                  <c:v>41000</c:v>
                </c:pt>
                <c:pt idx="219">
                  <c:v>41030</c:v>
                </c:pt>
                <c:pt idx="220">
                  <c:v>41061</c:v>
                </c:pt>
                <c:pt idx="221">
                  <c:v>41091</c:v>
                </c:pt>
                <c:pt idx="222">
                  <c:v>41122</c:v>
                </c:pt>
                <c:pt idx="223">
                  <c:v>41153</c:v>
                </c:pt>
                <c:pt idx="224">
                  <c:v>41183</c:v>
                </c:pt>
                <c:pt idx="225">
                  <c:v>41214</c:v>
                </c:pt>
                <c:pt idx="226">
                  <c:v>41244</c:v>
                </c:pt>
                <c:pt idx="227">
                  <c:v>41275</c:v>
                </c:pt>
                <c:pt idx="228">
                  <c:v>41306</c:v>
                </c:pt>
                <c:pt idx="229">
                  <c:v>41334</c:v>
                </c:pt>
                <c:pt idx="230">
                  <c:v>41365</c:v>
                </c:pt>
                <c:pt idx="231">
                  <c:v>41395</c:v>
                </c:pt>
                <c:pt idx="232">
                  <c:v>41426</c:v>
                </c:pt>
                <c:pt idx="233">
                  <c:v>41456</c:v>
                </c:pt>
                <c:pt idx="234">
                  <c:v>41487</c:v>
                </c:pt>
                <c:pt idx="235">
                  <c:v>41518</c:v>
                </c:pt>
                <c:pt idx="236">
                  <c:v>41548</c:v>
                </c:pt>
                <c:pt idx="237">
                  <c:v>41579</c:v>
                </c:pt>
                <c:pt idx="238">
                  <c:v>41609</c:v>
                </c:pt>
                <c:pt idx="239">
                  <c:v>41640</c:v>
                </c:pt>
                <c:pt idx="240">
                  <c:v>41671</c:v>
                </c:pt>
                <c:pt idx="241">
                  <c:v>41699</c:v>
                </c:pt>
                <c:pt idx="242">
                  <c:v>41730</c:v>
                </c:pt>
                <c:pt idx="243">
                  <c:v>41760</c:v>
                </c:pt>
                <c:pt idx="244">
                  <c:v>41791</c:v>
                </c:pt>
                <c:pt idx="245">
                  <c:v>41821</c:v>
                </c:pt>
                <c:pt idx="246">
                  <c:v>41852</c:v>
                </c:pt>
                <c:pt idx="247">
                  <c:v>41883</c:v>
                </c:pt>
                <c:pt idx="248">
                  <c:v>41913</c:v>
                </c:pt>
                <c:pt idx="249">
                  <c:v>41944</c:v>
                </c:pt>
                <c:pt idx="250">
                  <c:v>41974</c:v>
                </c:pt>
                <c:pt idx="251">
                  <c:v>42005</c:v>
                </c:pt>
                <c:pt idx="252">
                  <c:v>42036</c:v>
                </c:pt>
                <c:pt idx="253">
                  <c:v>42064</c:v>
                </c:pt>
                <c:pt idx="254">
                  <c:v>42095</c:v>
                </c:pt>
                <c:pt idx="255">
                  <c:v>42125</c:v>
                </c:pt>
                <c:pt idx="256">
                  <c:v>42156</c:v>
                </c:pt>
                <c:pt idx="257">
                  <c:v>42186</c:v>
                </c:pt>
                <c:pt idx="258">
                  <c:v>42217</c:v>
                </c:pt>
                <c:pt idx="259">
                  <c:v>42248</c:v>
                </c:pt>
                <c:pt idx="260">
                  <c:v>42278</c:v>
                </c:pt>
                <c:pt idx="261">
                  <c:v>42309</c:v>
                </c:pt>
                <c:pt idx="262">
                  <c:v>42339</c:v>
                </c:pt>
                <c:pt idx="263">
                  <c:v>42370</c:v>
                </c:pt>
                <c:pt idx="264">
                  <c:v>42401</c:v>
                </c:pt>
                <c:pt idx="265">
                  <c:v>42430</c:v>
                </c:pt>
                <c:pt idx="266">
                  <c:v>42461</c:v>
                </c:pt>
                <c:pt idx="267">
                  <c:v>42491</c:v>
                </c:pt>
                <c:pt idx="268">
                  <c:v>42522</c:v>
                </c:pt>
                <c:pt idx="269">
                  <c:v>42552</c:v>
                </c:pt>
                <c:pt idx="270">
                  <c:v>42583</c:v>
                </c:pt>
                <c:pt idx="271">
                  <c:v>42614</c:v>
                </c:pt>
                <c:pt idx="272">
                  <c:v>42644</c:v>
                </c:pt>
                <c:pt idx="273">
                  <c:v>42675</c:v>
                </c:pt>
                <c:pt idx="274">
                  <c:v>42705</c:v>
                </c:pt>
                <c:pt idx="275">
                  <c:v>42736</c:v>
                </c:pt>
                <c:pt idx="276">
                  <c:v>42767</c:v>
                </c:pt>
                <c:pt idx="277">
                  <c:v>42795</c:v>
                </c:pt>
                <c:pt idx="278">
                  <c:v>42826</c:v>
                </c:pt>
                <c:pt idx="279">
                  <c:v>42856</c:v>
                </c:pt>
                <c:pt idx="280">
                  <c:v>42887</c:v>
                </c:pt>
                <c:pt idx="281">
                  <c:v>42917</c:v>
                </c:pt>
                <c:pt idx="282">
                  <c:v>42948</c:v>
                </c:pt>
                <c:pt idx="283">
                  <c:v>42979</c:v>
                </c:pt>
                <c:pt idx="284">
                  <c:v>43009</c:v>
                </c:pt>
                <c:pt idx="285">
                  <c:v>43040</c:v>
                </c:pt>
                <c:pt idx="286">
                  <c:v>43070</c:v>
                </c:pt>
                <c:pt idx="287">
                  <c:v>43101</c:v>
                </c:pt>
                <c:pt idx="288">
                  <c:v>43132</c:v>
                </c:pt>
                <c:pt idx="289">
                  <c:v>43160</c:v>
                </c:pt>
                <c:pt idx="290">
                  <c:v>43191</c:v>
                </c:pt>
                <c:pt idx="291">
                  <c:v>43221</c:v>
                </c:pt>
                <c:pt idx="292">
                  <c:v>43252</c:v>
                </c:pt>
                <c:pt idx="293">
                  <c:v>43282</c:v>
                </c:pt>
                <c:pt idx="294">
                  <c:v>43313</c:v>
                </c:pt>
                <c:pt idx="295">
                  <c:v>43344</c:v>
                </c:pt>
                <c:pt idx="296">
                  <c:v>43374</c:v>
                </c:pt>
                <c:pt idx="297">
                  <c:v>43405</c:v>
                </c:pt>
                <c:pt idx="298">
                  <c:v>43435</c:v>
                </c:pt>
                <c:pt idx="299">
                  <c:v>43466</c:v>
                </c:pt>
                <c:pt idx="300">
                  <c:v>43497</c:v>
                </c:pt>
                <c:pt idx="301">
                  <c:v>43525</c:v>
                </c:pt>
                <c:pt idx="302">
                  <c:v>43556</c:v>
                </c:pt>
                <c:pt idx="303">
                  <c:v>43586</c:v>
                </c:pt>
              </c:numCache>
            </c:numRef>
          </c:cat>
          <c:val>
            <c:numRef>
              <c:f>'[بیکاری.xls]FRED Graph'!$B$12:$B$315</c:f>
              <c:numCache>
                <c:formatCode>0</c:formatCode>
                <c:ptCount val="304"/>
                <c:pt idx="0">
                  <c:v>602315.0988020139</c:v>
                </c:pt>
                <c:pt idx="1">
                  <c:v>598331.72960948001</c:v>
                </c:pt>
                <c:pt idx="2">
                  <c:v>582550.72455852502</c:v>
                </c:pt>
                <c:pt idx="3">
                  <c:v>539698.74173400598</c:v>
                </c:pt>
                <c:pt idx="4">
                  <c:v>520609.62881380098</c:v>
                </c:pt>
                <c:pt idx="5">
                  <c:v>503896.21085889795</c:v>
                </c:pt>
                <c:pt idx="6">
                  <c:v>498921.44141656795</c:v>
                </c:pt>
                <c:pt idx="7">
                  <c:v>505314.58297155699</c:v>
                </c:pt>
                <c:pt idx="8">
                  <c:v>503879.28591308004</c:v>
                </c:pt>
                <c:pt idx="9">
                  <c:v>497854.96249119198</c:v>
                </c:pt>
                <c:pt idx="10">
                  <c:v>469624.49004914903</c:v>
                </c:pt>
                <c:pt idx="11">
                  <c:v>451997.292215397</c:v>
                </c:pt>
                <c:pt idx="12">
                  <c:v>446291.80194753298</c:v>
                </c:pt>
                <c:pt idx="13">
                  <c:v>441299.288147101</c:v>
                </c:pt>
                <c:pt idx="14">
                  <c:v>438805.16433813603</c:v>
                </c:pt>
                <c:pt idx="15">
                  <c:v>437540.84485552897</c:v>
                </c:pt>
                <c:pt idx="16">
                  <c:v>442146.138504965</c:v>
                </c:pt>
                <c:pt idx="17">
                  <c:v>439092.50377994904</c:v>
                </c:pt>
                <c:pt idx="18">
                  <c:v>435958.443986686</c:v>
                </c:pt>
                <c:pt idx="19">
                  <c:v>429826.50250585104</c:v>
                </c:pt>
                <c:pt idx="20">
                  <c:v>415101.68979108601</c:v>
                </c:pt>
                <c:pt idx="21">
                  <c:v>399920.698255561</c:v>
                </c:pt>
                <c:pt idx="22">
                  <c:v>400419.63167220599</c:v>
                </c:pt>
                <c:pt idx="23">
                  <c:v>384130.12585002801</c:v>
                </c:pt>
                <c:pt idx="24">
                  <c:v>383963.41804268502</c:v>
                </c:pt>
                <c:pt idx="25">
                  <c:v>389766.83317034401</c:v>
                </c:pt>
                <c:pt idx="26">
                  <c:v>387890.29961875</c:v>
                </c:pt>
                <c:pt idx="27">
                  <c:v>384098.98605537397</c:v>
                </c:pt>
                <c:pt idx="28">
                  <c:v>381543.36907750898</c:v>
                </c:pt>
                <c:pt idx="29">
                  <c:v>385914.56220921205</c:v>
                </c:pt>
                <c:pt idx="30">
                  <c:v>381418.42265381396</c:v>
                </c:pt>
                <c:pt idx="31">
                  <c:v>386468.39661907003</c:v>
                </c:pt>
                <c:pt idx="32">
                  <c:v>381666.81291169603</c:v>
                </c:pt>
                <c:pt idx="33">
                  <c:v>398120.87255175802</c:v>
                </c:pt>
                <c:pt idx="34">
                  <c:v>414717.90123976098</c:v>
                </c:pt>
                <c:pt idx="35">
                  <c:v>421277.57901733398</c:v>
                </c:pt>
                <c:pt idx="36">
                  <c:v>425565.51636044204</c:v>
                </c:pt>
                <c:pt idx="37">
                  <c:v>428426.86691339099</c:v>
                </c:pt>
                <c:pt idx="38">
                  <c:v>414657.65432798996</c:v>
                </c:pt>
                <c:pt idx="39">
                  <c:v>424428.44207211497</c:v>
                </c:pt>
                <c:pt idx="40">
                  <c:v>444197.93002947397</c:v>
                </c:pt>
                <c:pt idx="41">
                  <c:v>437592.16459888499</c:v>
                </c:pt>
                <c:pt idx="42">
                  <c:v>432451.70273747301</c:v>
                </c:pt>
                <c:pt idx="43">
                  <c:v>435961.37146164896</c:v>
                </c:pt>
                <c:pt idx="44">
                  <c:v>448364.06654735102</c:v>
                </c:pt>
                <c:pt idx="45">
                  <c:v>472965.97353715601</c:v>
                </c:pt>
                <c:pt idx="46">
                  <c:v>460410.73239674</c:v>
                </c:pt>
                <c:pt idx="47">
                  <c:v>461797.30361733999</c:v>
                </c:pt>
                <c:pt idx="48">
                  <c:v>426419.97071888304</c:v>
                </c:pt>
                <c:pt idx="49">
                  <c:v>474623.80447594199</c:v>
                </c:pt>
                <c:pt idx="50">
                  <c:v>482843.76086865301</c:v>
                </c:pt>
                <c:pt idx="51">
                  <c:v>492337.71993629803</c:v>
                </c:pt>
                <c:pt idx="52">
                  <c:v>489354.42110500101</c:v>
                </c:pt>
                <c:pt idx="53">
                  <c:v>491295.17069371702</c:v>
                </c:pt>
                <c:pt idx="54">
                  <c:v>483440.81480212603</c:v>
                </c:pt>
                <c:pt idx="55">
                  <c:v>476624.70729500399</c:v>
                </c:pt>
                <c:pt idx="56">
                  <c:v>469659.26015570498</c:v>
                </c:pt>
                <c:pt idx="57">
                  <c:v>468779.222288572</c:v>
                </c:pt>
                <c:pt idx="58">
                  <c:v>461373.844042763</c:v>
                </c:pt>
                <c:pt idx="59">
                  <c:v>455173.109659507</c:v>
                </c:pt>
                <c:pt idx="60">
                  <c:v>469229.66447490803</c:v>
                </c:pt>
                <c:pt idx="61">
                  <c:v>456265.99682184699</c:v>
                </c:pt>
                <c:pt idx="62">
                  <c:v>452860.41996931401</c:v>
                </c:pt>
                <c:pt idx="63">
                  <c:v>451547.29110884003</c:v>
                </c:pt>
                <c:pt idx="64">
                  <c:v>468763.576353162</c:v>
                </c:pt>
                <c:pt idx="65">
                  <c:v>455395.05157069297</c:v>
                </c:pt>
                <c:pt idx="66">
                  <c:v>457603.08399368101</c:v>
                </c:pt>
                <c:pt idx="67">
                  <c:v>462316.81541060196</c:v>
                </c:pt>
                <c:pt idx="68">
                  <c:v>464334.69415189803</c:v>
                </c:pt>
                <c:pt idx="69">
                  <c:v>465845.51390163897</c:v>
                </c:pt>
                <c:pt idx="70">
                  <c:v>483184.78258390701</c:v>
                </c:pt>
                <c:pt idx="71">
                  <c:v>480054.65378355701</c:v>
                </c:pt>
                <c:pt idx="72">
                  <c:v>488866.84466964402</c:v>
                </c:pt>
                <c:pt idx="73">
                  <c:v>482362.10922320996</c:v>
                </c:pt>
                <c:pt idx="74">
                  <c:v>482699.95675708202</c:v>
                </c:pt>
                <c:pt idx="75">
                  <c:v>494801.78113620402</c:v>
                </c:pt>
                <c:pt idx="76">
                  <c:v>498653.78120817797</c:v>
                </c:pt>
                <c:pt idx="77">
                  <c:v>633666.03978784196</c:v>
                </c:pt>
                <c:pt idx="78">
                  <c:v>741031.23060559097</c:v>
                </c:pt>
                <c:pt idx="79">
                  <c:v>743380.51709747303</c:v>
                </c:pt>
                <c:pt idx="80">
                  <c:v>731322.6527497581</c:v>
                </c:pt>
                <c:pt idx="81">
                  <c:v>728634.62223757408</c:v>
                </c:pt>
                <c:pt idx="82">
                  <c:v>722865.81074388593</c:v>
                </c:pt>
                <c:pt idx="83">
                  <c:v>726286.33416732401</c:v>
                </c:pt>
                <c:pt idx="84">
                  <c:v>728704.81678905303</c:v>
                </c:pt>
                <c:pt idx="85">
                  <c:v>723451.99364793603</c:v>
                </c:pt>
                <c:pt idx="86">
                  <c:v>724434.01163413899</c:v>
                </c:pt>
                <c:pt idx="87">
                  <c:v>710714.64200354298</c:v>
                </c:pt>
                <c:pt idx="88">
                  <c:v>705705.38197033503</c:v>
                </c:pt>
                <c:pt idx="89">
                  <c:v>661517.57690013398</c:v>
                </c:pt>
                <c:pt idx="90">
                  <c:v>646676.01815763197</c:v>
                </c:pt>
                <c:pt idx="91">
                  <c:v>664067.677892918</c:v>
                </c:pt>
                <c:pt idx="92">
                  <c:v>688520.29295574094</c:v>
                </c:pt>
                <c:pt idx="93">
                  <c:v>698717.47842205793</c:v>
                </c:pt>
                <c:pt idx="94">
                  <c:v>709623.77545918804</c:v>
                </c:pt>
                <c:pt idx="95">
                  <c:v>728006.19179707102</c:v>
                </c:pt>
                <c:pt idx="96">
                  <c:v>722086.7895152939</c:v>
                </c:pt>
                <c:pt idx="97">
                  <c:v>712204.87386404793</c:v>
                </c:pt>
                <c:pt idx="98">
                  <c:v>702730.63676086394</c:v>
                </c:pt>
                <c:pt idx="99">
                  <c:v>705219.39166805393</c:v>
                </c:pt>
                <c:pt idx="100">
                  <c:v>671151.73065359599</c:v>
                </c:pt>
                <c:pt idx="101">
                  <c:v>619458.207396821</c:v>
                </c:pt>
                <c:pt idx="102">
                  <c:v>584589.12205582391</c:v>
                </c:pt>
                <c:pt idx="103">
                  <c:v>544320.770595212</c:v>
                </c:pt>
                <c:pt idx="104">
                  <c:v>507254.30668454099</c:v>
                </c:pt>
                <c:pt idx="105">
                  <c:v>480494.89755721902</c:v>
                </c:pt>
                <c:pt idx="106">
                  <c:v>459333.081451456</c:v>
                </c:pt>
                <c:pt idx="107">
                  <c:v>493063.82220701099</c:v>
                </c:pt>
                <c:pt idx="108">
                  <c:v>459310.82763155201</c:v>
                </c:pt>
                <c:pt idx="109">
                  <c:v>441476.60853344999</c:v>
                </c:pt>
                <c:pt idx="110">
                  <c:v>442267.33954461402</c:v>
                </c:pt>
                <c:pt idx="111">
                  <c:v>440892.28340315202</c:v>
                </c:pt>
                <c:pt idx="112">
                  <c:v>476629.27632521198</c:v>
                </c:pt>
                <c:pt idx="113">
                  <c:v>474451.57533455605</c:v>
                </c:pt>
                <c:pt idx="114">
                  <c:v>506830.16815963702</c:v>
                </c:pt>
                <c:pt idx="115">
                  <c:v>529131.99929325795</c:v>
                </c:pt>
                <c:pt idx="116">
                  <c:v>552425.45136089204</c:v>
                </c:pt>
                <c:pt idx="117">
                  <c:v>558450.088119564</c:v>
                </c:pt>
                <c:pt idx="118">
                  <c:v>580250.560087102</c:v>
                </c:pt>
                <c:pt idx="119">
                  <c:v>594600.08340458199</c:v>
                </c:pt>
                <c:pt idx="120">
                  <c:v>601382.87977672496</c:v>
                </c:pt>
                <c:pt idx="121">
                  <c:v>643661.73986835894</c:v>
                </c:pt>
                <c:pt idx="122">
                  <c:v>652815.01807432796</c:v>
                </c:pt>
                <c:pt idx="123">
                  <c:v>629578.43585601496</c:v>
                </c:pt>
                <c:pt idx="124">
                  <c:v>618612.89385094005</c:v>
                </c:pt>
                <c:pt idx="125">
                  <c:v>657159.81684940006</c:v>
                </c:pt>
                <c:pt idx="126">
                  <c:v>673044.45266193</c:v>
                </c:pt>
                <c:pt idx="127">
                  <c:v>751477.66605036997</c:v>
                </c:pt>
                <c:pt idx="128">
                  <c:v>788966.809854444</c:v>
                </c:pt>
                <c:pt idx="129">
                  <c:v>812901.24265965796</c:v>
                </c:pt>
                <c:pt idx="130">
                  <c:v>800108.96109324996</c:v>
                </c:pt>
                <c:pt idx="131">
                  <c:v>833673.73654388206</c:v>
                </c:pt>
                <c:pt idx="132">
                  <c:v>880248.20479951403</c:v>
                </c:pt>
                <c:pt idx="133">
                  <c:v>898656.27992975304</c:v>
                </c:pt>
                <c:pt idx="134">
                  <c:v>887598.63931887608</c:v>
                </c:pt>
                <c:pt idx="135">
                  <c:v>912635.40799165505</c:v>
                </c:pt>
                <c:pt idx="136">
                  <c:v>925235.34176887199</c:v>
                </c:pt>
                <c:pt idx="137">
                  <c:v>928872.70974242408</c:v>
                </c:pt>
                <c:pt idx="138">
                  <c:v>908582.84799146594</c:v>
                </c:pt>
                <c:pt idx="139">
                  <c:v>852181.45542140596</c:v>
                </c:pt>
                <c:pt idx="140">
                  <c:v>829937.85441604501</c:v>
                </c:pt>
                <c:pt idx="141">
                  <c:v>841017.54055904411</c:v>
                </c:pt>
                <c:pt idx="142">
                  <c:v>866999.98151706404</c:v>
                </c:pt>
                <c:pt idx="143">
                  <c:v>868496.92117993697</c:v>
                </c:pt>
                <c:pt idx="144">
                  <c:v>913232.00744611409</c:v>
                </c:pt>
                <c:pt idx="145">
                  <c:v>895626.35559142497</c:v>
                </c:pt>
                <c:pt idx="146">
                  <c:v>923842.44824580604</c:v>
                </c:pt>
                <c:pt idx="147">
                  <c:v>935807.09430261201</c:v>
                </c:pt>
                <c:pt idx="148">
                  <c:v>942618.98701811105</c:v>
                </c:pt>
                <c:pt idx="149">
                  <c:v>944933.85716173705</c:v>
                </c:pt>
                <c:pt idx="150">
                  <c:v>938016.89656702802</c:v>
                </c:pt>
                <c:pt idx="151">
                  <c:v>945098.205693027</c:v>
                </c:pt>
                <c:pt idx="152">
                  <c:v>961019.39476737601</c:v>
                </c:pt>
                <c:pt idx="153">
                  <c:v>1003363.6225430301</c:v>
                </c:pt>
                <c:pt idx="154">
                  <c:v>1041604.2094838001</c:v>
                </c:pt>
                <c:pt idx="155">
                  <c:v>830029.64180247602</c:v>
                </c:pt>
                <c:pt idx="156">
                  <c:v>882304.44119756308</c:v>
                </c:pt>
                <c:pt idx="157">
                  <c:v>914454.85510543908</c:v>
                </c:pt>
                <c:pt idx="158">
                  <c:v>895688.16522632097</c:v>
                </c:pt>
                <c:pt idx="159">
                  <c:v>864612.42361049203</c:v>
                </c:pt>
                <c:pt idx="160">
                  <c:v>795229.79312223301</c:v>
                </c:pt>
                <c:pt idx="161">
                  <c:v>765235.95315911202</c:v>
                </c:pt>
                <c:pt idx="162">
                  <c:v>744036.64029196894</c:v>
                </c:pt>
                <c:pt idx="163">
                  <c:v>731317.7396723351</c:v>
                </c:pt>
                <c:pt idx="164">
                  <c:v>719052.89503545198</c:v>
                </c:pt>
                <c:pt idx="165">
                  <c:v>708185.15952976001</c:v>
                </c:pt>
                <c:pt idx="166">
                  <c:v>694702.292246848</c:v>
                </c:pt>
                <c:pt idx="167">
                  <c:v>712368.40900626499</c:v>
                </c:pt>
                <c:pt idx="168">
                  <c:v>743757.399043079</c:v>
                </c:pt>
                <c:pt idx="169">
                  <c:v>751265.5554426281</c:v>
                </c:pt>
                <c:pt idx="170">
                  <c:v>733590.12069489399</c:v>
                </c:pt>
                <c:pt idx="171">
                  <c:v>733319.95946352405</c:v>
                </c:pt>
                <c:pt idx="172">
                  <c:v>752193.48908623098</c:v>
                </c:pt>
                <c:pt idx="173">
                  <c:v>775586.01046498807</c:v>
                </c:pt>
                <c:pt idx="174">
                  <c:v>785751.27556833695</c:v>
                </c:pt>
                <c:pt idx="175">
                  <c:v>800297.16871137999</c:v>
                </c:pt>
                <c:pt idx="176">
                  <c:v>838187.92191685096</c:v>
                </c:pt>
                <c:pt idx="177">
                  <c:v>904059.790192366</c:v>
                </c:pt>
                <c:pt idx="178">
                  <c:v>973662.90040945704</c:v>
                </c:pt>
                <c:pt idx="179">
                  <c:v>1082805.6465735899</c:v>
                </c:pt>
                <c:pt idx="180">
                  <c:v>1150682.06946227</c:v>
                </c:pt>
                <c:pt idx="181">
                  <c:v>1234856.6217592799</c:v>
                </c:pt>
                <c:pt idx="182">
                  <c:v>1274342.93025377</c:v>
                </c:pt>
                <c:pt idx="183">
                  <c:v>1370391.8629105999</c:v>
                </c:pt>
                <c:pt idx="184">
                  <c:v>1455621.4985146201</c:v>
                </c:pt>
                <c:pt idx="185">
                  <c:v>1567373.8118813902</c:v>
                </c:pt>
                <c:pt idx="186">
                  <c:v>1577396.9911791</c:v>
                </c:pt>
                <c:pt idx="187">
                  <c:v>1616361.5024981699</c:v>
                </c:pt>
                <c:pt idx="188">
                  <c:v>1640641.5766221702</c:v>
                </c:pt>
                <c:pt idx="189">
                  <c:v>1661052.3164323699</c:v>
                </c:pt>
                <c:pt idx="190">
                  <c:v>1663403.1719126699</c:v>
                </c:pt>
                <c:pt idx="191">
                  <c:v>1722069.27659428</c:v>
                </c:pt>
                <c:pt idx="192">
                  <c:v>1772107.4099097601</c:v>
                </c:pt>
                <c:pt idx="193">
                  <c:v>1811742.6155956299</c:v>
                </c:pt>
                <c:pt idx="194">
                  <c:v>1753206.4158761599</c:v>
                </c:pt>
                <c:pt idx="195">
                  <c:v>1710134.89442081</c:v>
                </c:pt>
                <c:pt idx="196">
                  <c:v>1675743.93443564</c:v>
                </c:pt>
                <c:pt idx="197">
                  <c:v>1650273.1851536301</c:v>
                </c:pt>
                <c:pt idx="198">
                  <c:v>1602472.9059067499</c:v>
                </c:pt>
                <c:pt idx="199">
                  <c:v>1556522.8100224899</c:v>
                </c:pt>
                <c:pt idx="200">
                  <c:v>1527448.90811959</c:v>
                </c:pt>
                <c:pt idx="201">
                  <c:v>1462777.1844907599</c:v>
                </c:pt>
                <c:pt idx="202">
                  <c:v>1389880.45947449</c:v>
                </c:pt>
                <c:pt idx="203">
                  <c:v>1331775.9662942402</c:v>
                </c:pt>
                <c:pt idx="204">
                  <c:v>1298005.11581445</c:v>
                </c:pt>
                <c:pt idx="205">
                  <c:v>1014603.97564767</c:v>
                </c:pt>
                <c:pt idx="206">
                  <c:v>1314616.5688439901</c:v>
                </c:pt>
                <c:pt idx="207">
                  <c:v>1459944.25316407</c:v>
                </c:pt>
                <c:pt idx="208">
                  <c:v>1503174.0523397899</c:v>
                </c:pt>
                <c:pt idx="209">
                  <c:v>1547061.5923245</c:v>
                </c:pt>
                <c:pt idx="210">
                  <c:v>1645897.7273560399</c:v>
                </c:pt>
                <c:pt idx="211">
                  <c:v>1797913.77225424</c:v>
                </c:pt>
                <c:pt idx="212">
                  <c:v>1836353.7504282699</c:v>
                </c:pt>
                <c:pt idx="213">
                  <c:v>1761556.2243907501</c:v>
                </c:pt>
                <c:pt idx="214">
                  <c:v>1808097.0011419998</c:v>
                </c:pt>
                <c:pt idx="215">
                  <c:v>1900939.31823509</c:v>
                </c:pt>
                <c:pt idx="216">
                  <c:v>2059146.08793269</c:v>
                </c:pt>
                <c:pt idx="217">
                  <c:v>2178359.4180799401</c:v>
                </c:pt>
                <c:pt idx="218">
                  <c:v>2138535.38282996</c:v>
                </c:pt>
                <c:pt idx="219">
                  <c:v>2147856.28400657</c:v>
                </c:pt>
                <c:pt idx="220">
                  <c:v>2179186.32947382</c:v>
                </c:pt>
                <c:pt idx="221">
                  <c:v>1922145.7372621</c:v>
                </c:pt>
                <c:pt idx="222">
                  <c:v>1970954.74660957</c:v>
                </c:pt>
                <c:pt idx="223">
                  <c:v>2095565.7191661599</c:v>
                </c:pt>
                <c:pt idx="224">
                  <c:v>2166647.0406061299</c:v>
                </c:pt>
                <c:pt idx="225">
                  <c:v>2280264.0844086199</c:v>
                </c:pt>
                <c:pt idx="226">
                  <c:v>2309399.8513893397</c:v>
                </c:pt>
                <c:pt idx="227">
                  <c:v>2420138.8563219104</c:v>
                </c:pt>
                <c:pt idx="228">
                  <c:v>2167436.9483313598</c:v>
                </c:pt>
                <c:pt idx="229">
                  <c:v>2260056.9815926901</c:v>
                </c:pt>
                <c:pt idx="230">
                  <c:v>2235141.5222217403</c:v>
                </c:pt>
                <c:pt idx="231">
                  <c:v>2232583.0015790998</c:v>
                </c:pt>
                <c:pt idx="232">
                  <c:v>2263662.6115203598</c:v>
                </c:pt>
                <c:pt idx="233">
                  <c:v>2311167.2919701799</c:v>
                </c:pt>
                <c:pt idx="234">
                  <c:v>2321064.1344740801</c:v>
                </c:pt>
                <c:pt idx="235">
                  <c:v>2432505.60882304</c:v>
                </c:pt>
                <c:pt idx="236">
                  <c:v>2470585.5895589897</c:v>
                </c:pt>
                <c:pt idx="237">
                  <c:v>2521794.7621877901</c:v>
                </c:pt>
                <c:pt idx="238">
                  <c:v>2540862.69141876</c:v>
                </c:pt>
                <c:pt idx="239">
                  <c:v>2638087.4650433203</c:v>
                </c:pt>
                <c:pt idx="240">
                  <c:v>2174900.3847920997</c:v>
                </c:pt>
                <c:pt idx="241">
                  <c:v>2256046.8411625996</c:v>
                </c:pt>
                <c:pt idx="242">
                  <c:v>2231596.1214015302</c:v>
                </c:pt>
                <c:pt idx="243">
                  <c:v>2243213.0741941999</c:v>
                </c:pt>
                <c:pt idx="244">
                  <c:v>2333472.7017418398</c:v>
                </c:pt>
                <c:pt idx="245">
                  <c:v>2362247.8669210901</c:v>
                </c:pt>
                <c:pt idx="246">
                  <c:v>2368066.3945866101</c:v>
                </c:pt>
                <c:pt idx="247">
                  <c:v>2498527.6163874301</c:v>
                </c:pt>
                <c:pt idx="248">
                  <c:v>2608773.5875029396</c:v>
                </c:pt>
                <c:pt idx="249">
                  <c:v>2612238.8934090901</c:v>
                </c:pt>
                <c:pt idx="250">
                  <c:v>2674829.0528572402</c:v>
                </c:pt>
                <c:pt idx="251">
                  <c:v>2912642.32679951</c:v>
                </c:pt>
                <c:pt idx="252">
                  <c:v>2974638.2015830399</c:v>
                </c:pt>
                <c:pt idx="253">
                  <c:v>3030348.9142782502</c:v>
                </c:pt>
                <c:pt idx="254">
                  <c:v>2981013.3808954302</c:v>
                </c:pt>
                <c:pt idx="255">
                  <c:v>2977473.3777454398</c:v>
                </c:pt>
                <c:pt idx="256">
                  <c:v>3033166.9216641197</c:v>
                </c:pt>
                <c:pt idx="257">
                  <c:v>3092598.13253114</c:v>
                </c:pt>
                <c:pt idx="258">
                  <c:v>3105224.1599679301</c:v>
                </c:pt>
                <c:pt idx="259">
                  <c:v>2067403.1382718899</c:v>
                </c:pt>
                <c:pt idx="260">
                  <c:v>2151978.74783098</c:v>
                </c:pt>
                <c:pt idx="261">
                  <c:v>2091709.02861265</c:v>
                </c:pt>
                <c:pt idx="262">
                  <c:v>2076803.6698196102</c:v>
                </c:pt>
                <c:pt idx="263">
                  <c:v>1744437.30857745</c:v>
                </c:pt>
                <c:pt idx="264">
                  <c:v>1849288.9459744098</c:v>
                </c:pt>
                <c:pt idx="265">
                  <c:v>1926644.1095321199</c:v>
                </c:pt>
                <c:pt idx="266">
                  <c:v>1840743.7815262298</c:v>
                </c:pt>
                <c:pt idx="267">
                  <c:v>1980041.83567718</c:v>
                </c:pt>
                <c:pt idx="268">
                  <c:v>1925882.39804527</c:v>
                </c:pt>
                <c:pt idx="269">
                  <c:v>2025150.0004303099</c:v>
                </c:pt>
                <c:pt idx="270">
                  <c:v>2145828.6749791298</c:v>
                </c:pt>
                <c:pt idx="271">
                  <c:v>2389904.19485571</c:v>
                </c:pt>
                <c:pt idx="272">
                  <c:v>2205238.20696988</c:v>
                </c:pt>
                <c:pt idx="273">
                  <c:v>2238811.89657467</c:v>
                </c:pt>
                <c:pt idx="274">
                  <c:v>2311308.6468576398</c:v>
                </c:pt>
                <c:pt idx="275">
                  <c:v>2504780.2417393201</c:v>
                </c:pt>
                <c:pt idx="276">
                  <c:v>2617525.6667875801</c:v>
                </c:pt>
                <c:pt idx="277">
                  <c:v>2617546.0927164899</c:v>
                </c:pt>
                <c:pt idx="278">
                  <c:v>2609807.2212481401</c:v>
                </c:pt>
                <c:pt idx="279">
                  <c:v>2470089.5359430499</c:v>
                </c:pt>
                <c:pt idx="280">
                  <c:v>2494541.0012078802</c:v>
                </c:pt>
                <c:pt idx="281">
                  <c:v>2558894.80610346</c:v>
                </c:pt>
                <c:pt idx="282">
                  <c:v>2487396.60817804</c:v>
                </c:pt>
                <c:pt idx="283">
                  <c:v>2531270.5907312301</c:v>
                </c:pt>
                <c:pt idx="284">
                  <c:v>2570327.0878877803</c:v>
                </c:pt>
                <c:pt idx="285">
                  <c:v>2582351.7467435799</c:v>
                </c:pt>
                <c:pt idx="286">
                  <c:v>2529786.40071344</c:v>
                </c:pt>
                <c:pt idx="287">
                  <c:v>2459288.8398291799</c:v>
                </c:pt>
                <c:pt idx="288">
                  <c:v>2497300.3213778101</c:v>
                </c:pt>
                <c:pt idx="289">
                  <c:v>2424624.7684881599</c:v>
                </c:pt>
                <c:pt idx="290">
                  <c:v>2586268.74824428</c:v>
                </c:pt>
                <c:pt idx="291">
                  <c:v>2599377.43556807</c:v>
                </c:pt>
                <c:pt idx="292">
                  <c:v>2636164.2785649202</c:v>
                </c:pt>
                <c:pt idx="293">
                  <c:v>2657557.4474255498</c:v>
                </c:pt>
                <c:pt idx="294">
                  <c:v>2694525.37398879</c:v>
                </c:pt>
                <c:pt idx="295">
                  <c:v>3087805.0746746198</c:v>
                </c:pt>
                <c:pt idx="296">
                  <c:v>3172833.88921283</c:v>
                </c:pt>
                <c:pt idx="297">
                  <c:v>3278481.8752590897</c:v>
                </c:pt>
                <c:pt idx="298">
                  <c:v>3424588.7923667203</c:v>
                </c:pt>
                <c:pt idx="299">
                  <c:v>3776586.81279551</c:v>
                </c:pt>
                <c:pt idx="300">
                  <c:v>4068956.4785058503</c:v>
                </c:pt>
                <c:pt idx="301">
                  <c:v>4180759.1043410501</c:v>
                </c:pt>
                <c:pt idx="302">
                  <c:v>4107652.9491542596</c:v>
                </c:pt>
                <c:pt idx="303">
                  <c:v>4145590.9844223596</c:v>
                </c:pt>
              </c:numCache>
            </c:numRef>
          </c:val>
          <c:smooth val="0"/>
          <c:extLst>
            <c:ext xmlns:c16="http://schemas.microsoft.com/office/drawing/2014/chart" uri="{C3380CC4-5D6E-409C-BE32-E72D297353CC}">
              <c16:uniqueId val="{00000001-697E-1749-AAA5-748014078F5C}"/>
            </c:ext>
          </c:extLst>
        </c:ser>
        <c:dLbls>
          <c:showLegendKey val="0"/>
          <c:showVal val="0"/>
          <c:showCatName val="0"/>
          <c:showSerName val="0"/>
          <c:showPercent val="0"/>
          <c:showBubbleSize val="0"/>
        </c:dLbls>
        <c:marker val="1"/>
        <c:smooth val="0"/>
        <c:axId val="111044864"/>
        <c:axId val="111040768"/>
      </c:lineChart>
      <c:dateAx>
        <c:axId val="111026560"/>
        <c:scaling>
          <c:orientation val="minMax"/>
        </c:scaling>
        <c:delete val="0"/>
        <c:axPos val="b"/>
        <c:numFmt formatCode="yyyy\-mm\-dd" sourceLinked="1"/>
        <c:majorTickMark val="out"/>
        <c:minorTickMark val="none"/>
        <c:tickLblPos val="nextTo"/>
        <c:crossAx val="111028096"/>
        <c:crosses val="autoZero"/>
        <c:auto val="1"/>
        <c:lblOffset val="100"/>
        <c:baseTimeUnit val="months"/>
      </c:dateAx>
      <c:valAx>
        <c:axId val="111028096"/>
        <c:scaling>
          <c:orientation val="minMax"/>
        </c:scaling>
        <c:delete val="0"/>
        <c:axPos val="l"/>
        <c:majorGridlines/>
        <c:numFmt formatCode="0.00" sourceLinked="1"/>
        <c:majorTickMark val="out"/>
        <c:minorTickMark val="none"/>
        <c:tickLblPos val="nextTo"/>
        <c:crossAx val="111026560"/>
        <c:crosses val="autoZero"/>
        <c:crossBetween val="between"/>
      </c:valAx>
      <c:valAx>
        <c:axId val="111040768"/>
        <c:scaling>
          <c:orientation val="minMax"/>
        </c:scaling>
        <c:delete val="0"/>
        <c:axPos val="r"/>
        <c:numFmt formatCode="0" sourceLinked="1"/>
        <c:majorTickMark val="out"/>
        <c:minorTickMark val="none"/>
        <c:tickLblPos val="nextTo"/>
        <c:crossAx val="111044864"/>
        <c:crosses val="max"/>
        <c:crossBetween val="between"/>
      </c:valAx>
      <c:dateAx>
        <c:axId val="111044864"/>
        <c:scaling>
          <c:orientation val="minMax"/>
        </c:scaling>
        <c:delete val="1"/>
        <c:axPos val="b"/>
        <c:numFmt formatCode="yyyy\-mm\-dd" sourceLinked="1"/>
        <c:majorTickMark val="out"/>
        <c:minorTickMark val="none"/>
        <c:tickLblPos val="nextTo"/>
        <c:crossAx val="111040768"/>
        <c:crosses val="autoZero"/>
        <c:auto val="1"/>
        <c:lblOffset val="100"/>
        <c:baseTimeUnit val="months"/>
      </c:date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2"/>
    </mc:Choice>
    <mc:Fallback>
      <c:style val="32"/>
    </mc:Fallback>
  </mc:AlternateContent>
  <c:chart>
    <c:autoTitleDeleted val="1"/>
    <c:plotArea>
      <c:layout/>
      <c:lineChart>
        <c:grouping val="standard"/>
        <c:varyColors val="0"/>
        <c:ser>
          <c:idx val="0"/>
          <c:order val="0"/>
          <c:tx>
            <c:strRef>
              <c:f>Sheet1!$B$2</c:f>
              <c:strCache>
                <c:ptCount val="1"/>
                <c:pt idx="0">
                  <c:v>Military expenditure (% of general government expenditure)</c:v>
                </c:pt>
              </c:strCache>
            </c:strRef>
          </c:tx>
          <c:marker>
            <c:symbol val="none"/>
          </c:marker>
          <c:cat>
            <c:strRef>
              <c:f>Sheet1!$A$3:$A$19</c:f>
              <c:strCache>
                <c:ptCount val="17"/>
                <c:pt idx="0">
                  <c:v>2002 [YR2002]</c:v>
                </c:pt>
                <c:pt idx="1">
                  <c:v>2003 [YR2003]</c:v>
                </c:pt>
                <c:pt idx="2">
                  <c:v>2004 [YR2004]</c:v>
                </c:pt>
                <c:pt idx="3">
                  <c:v>2005 [YR2005]</c:v>
                </c:pt>
                <c:pt idx="4">
                  <c:v>2006 [YR2006]</c:v>
                </c:pt>
                <c:pt idx="5">
                  <c:v>2007 [YR2007]</c:v>
                </c:pt>
                <c:pt idx="6">
                  <c:v>2008 [YR2008]</c:v>
                </c:pt>
                <c:pt idx="7">
                  <c:v>2009 [YR2009]</c:v>
                </c:pt>
                <c:pt idx="8">
                  <c:v>2010 [YR2010]</c:v>
                </c:pt>
                <c:pt idx="9">
                  <c:v>2011 [YR2011]</c:v>
                </c:pt>
                <c:pt idx="10">
                  <c:v>2012 [YR2012]</c:v>
                </c:pt>
                <c:pt idx="11">
                  <c:v>2013 [YR2013]</c:v>
                </c:pt>
                <c:pt idx="12">
                  <c:v>2014 [YR2014]</c:v>
                </c:pt>
                <c:pt idx="13">
                  <c:v>2015 [YR2015]</c:v>
                </c:pt>
                <c:pt idx="14">
                  <c:v>2016 [YR2016]</c:v>
                </c:pt>
                <c:pt idx="15">
                  <c:v>2017 [YR2017]</c:v>
                </c:pt>
                <c:pt idx="16">
                  <c:v>2018 [YR2018]</c:v>
                </c:pt>
              </c:strCache>
            </c:strRef>
          </c:cat>
          <c:val>
            <c:numRef>
              <c:f>Sheet1!$B$3:$B$19</c:f>
              <c:numCache>
                <c:formatCode>General</c:formatCode>
                <c:ptCount val="17"/>
                <c:pt idx="0">
                  <c:v>9.1850545070128504</c:v>
                </c:pt>
                <c:pt idx="1">
                  <c:v>8.5017029860123703</c:v>
                </c:pt>
                <c:pt idx="2">
                  <c:v>7.7287011433195492</c:v>
                </c:pt>
                <c:pt idx="3">
                  <c:v>7.4304652738358996</c:v>
                </c:pt>
                <c:pt idx="4">
                  <c:v>7.0058371305787199</c:v>
                </c:pt>
                <c:pt idx="5">
                  <c:v>6.6883343550370098</c:v>
                </c:pt>
                <c:pt idx="6">
                  <c:v>6.4795904695021695</c:v>
                </c:pt>
                <c:pt idx="7">
                  <c:v>6.61678952335813</c:v>
                </c:pt>
                <c:pt idx="8">
                  <c:v>6.4120226927522399</c:v>
                </c:pt>
                <c:pt idx="9">
                  <c:v>6.2221197141818996</c:v>
                </c:pt>
                <c:pt idx="10">
                  <c:v>5.9659500365364302</c:v>
                </c:pt>
                <c:pt idx="11">
                  <c:v>5.7347510426717001</c:v>
                </c:pt>
                <c:pt idx="12">
                  <c:v>5.7156733509950302</c:v>
                </c:pt>
                <c:pt idx="13">
                  <c:v>5.52539066419435</c:v>
                </c:pt>
                <c:pt idx="14">
                  <c:v>5.8939981067324103</c:v>
                </c:pt>
                <c:pt idx="15">
                  <c:v>6.1157296778156898</c:v>
                </c:pt>
                <c:pt idx="16">
                  <c:v>7.1041353494289998</c:v>
                </c:pt>
              </c:numCache>
            </c:numRef>
          </c:val>
          <c:smooth val="0"/>
          <c:extLst>
            <c:ext xmlns:c16="http://schemas.microsoft.com/office/drawing/2014/chart" uri="{C3380CC4-5D6E-409C-BE32-E72D297353CC}">
              <c16:uniqueId val="{00000000-2CBA-E64A-A201-33A28ACF9BFC}"/>
            </c:ext>
          </c:extLst>
        </c:ser>
        <c:dLbls>
          <c:showLegendKey val="0"/>
          <c:showVal val="0"/>
          <c:showCatName val="0"/>
          <c:showSerName val="0"/>
          <c:showPercent val="0"/>
          <c:showBubbleSize val="0"/>
        </c:dLbls>
        <c:smooth val="0"/>
        <c:axId val="40655104"/>
        <c:axId val="40736640"/>
      </c:lineChart>
      <c:catAx>
        <c:axId val="40655104"/>
        <c:scaling>
          <c:orientation val="minMax"/>
        </c:scaling>
        <c:delete val="0"/>
        <c:axPos val="b"/>
        <c:numFmt formatCode="General" sourceLinked="0"/>
        <c:majorTickMark val="out"/>
        <c:minorTickMark val="none"/>
        <c:tickLblPos val="nextTo"/>
        <c:crossAx val="40736640"/>
        <c:crosses val="autoZero"/>
        <c:auto val="1"/>
        <c:lblAlgn val="ctr"/>
        <c:lblOffset val="100"/>
        <c:noMultiLvlLbl val="0"/>
      </c:catAx>
      <c:valAx>
        <c:axId val="40736640"/>
        <c:scaling>
          <c:orientation val="minMax"/>
        </c:scaling>
        <c:delete val="0"/>
        <c:axPos val="l"/>
        <c:majorGridlines/>
        <c:numFmt formatCode="General" sourceLinked="1"/>
        <c:majorTickMark val="out"/>
        <c:minorTickMark val="none"/>
        <c:tickLblPos val="nextTo"/>
        <c:crossAx val="40655104"/>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drawings/_rels/drawing1.xml.rels><?xml version="1.0" encoding="UTF-8" standalone="yes"?>
<Relationships xmlns="http://schemas.openxmlformats.org/package/2006/relationships"><Relationship Id="rId1" Type="http://schemas.openxmlformats.org/officeDocument/2006/relationships/image" Target="../media/image4.png" /></Relationships>
</file>

<file path=ppt/drawings/drawing1.xml><?xml version="1.0" encoding="utf-8"?>
<c:userShapes xmlns:c="http://schemas.openxmlformats.org/drawingml/2006/chart">
  <cdr:relSizeAnchor xmlns:cdr="http://schemas.openxmlformats.org/drawingml/2006/chartDrawing">
    <cdr:from>
      <cdr:x>0.91587</cdr:x>
      <cdr:y>0.85135</cdr:y>
    </cdr:from>
    <cdr:to>
      <cdr:x>1</cdr:x>
      <cdr:y>1</cdr:y>
    </cdr:to>
    <cdr:pic>
      <cdr:nvPicPr>
        <cdr:cNvPr id="2" name="Picture 1" descr="C:\Users\hamid gh\Desktop\logo - Copy.png">
          <a:extLst xmlns:a="http://schemas.openxmlformats.org/drawingml/2006/main">
            <a:ext uri="{FF2B5EF4-FFF2-40B4-BE49-F238E27FC236}">
              <a16:creationId xmlns:a16="http://schemas.microsoft.com/office/drawing/2014/main" id="{91EF0137-25B4-154D-BDB6-E75EBF17B94B}"/>
            </a:ext>
          </a:extLst>
        </cdr:cNvPr>
        <cdr:cNvPicPr>
          <a:picLocks xmlns:a="http://schemas.openxmlformats.org/drawingml/2006/main" noChangeAspect="1" noChangeArrowheads="1"/>
        </cdr:cNvPicPr>
      </cdr:nvPicPr>
      <cdr:blipFill>
        <a:blip xmlns:a="http://schemas.openxmlformats.org/drawingml/2006/main" xmlns:r="http://schemas.openxmlformats.org/officeDocument/2006/relationships" r:embed="rId1">
          <a:extLst>
            <a:ext uri="{28A0092B-C50C-407E-A947-70E740481C1C}">
              <a14:useLocalDpi xmlns:a14="http://schemas.microsoft.com/office/drawing/2010/main" val="0"/>
            </a:ext>
          </a:extLst>
        </a:blip>
        <a:srcRect xmlns:a="http://schemas.openxmlformats.org/drawingml/2006/main"/>
        <a:stretch xmlns:a="http://schemas.openxmlformats.org/drawingml/2006/main">
          <a:fillRect/>
        </a:stretch>
      </cdr:blipFill>
      <cdr:spPr bwMode="auto">
        <a:xfrm xmlns:a="http://schemas.openxmlformats.org/drawingml/2006/main">
          <a:off x="8144396" y="4536504"/>
          <a:ext cx="748083" cy="792088"/>
        </a:xfrm>
        <a:prstGeom xmlns:a="http://schemas.openxmlformats.org/drawingml/2006/main" prst="rect">
          <a:avLst/>
        </a:prstGeom>
        <a:noFill xmlns:a="http://schemas.openxmlformats.org/drawingml/2006/main"/>
        <a:extLst xmlns:a="http://schemas.openxmlformats.org/drawingml/2006/main">
          <a:ext uri="{909E8E84-426E-40DD-AFC4-6F175D3DCCD1}">
            <a14:hiddenFill xmlns:a14="http://schemas.microsoft.com/office/drawing/2010/main">
              <a:solidFill>
                <a:srgbClr val="FFFFFF"/>
              </a:solidFill>
            </a14:hiddenFill>
          </a:ext>
        </a:extLst>
      </cdr:spPr>
    </cdr:pic>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36ED4A3E-BC5D-4E2D-8C87-9E238DFCEF2E}"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68D3DA-7F11-41DB-B3A5-11E6A61102DA}"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6ED4A3E-BC5D-4E2D-8C87-9E238DFCEF2E}"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68D3DA-7F11-41DB-B3A5-11E6A61102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6ED4A3E-BC5D-4E2D-8C87-9E238DFCEF2E}" type="datetimeFigureOut">
              <a:rPr lang="en-US" smtClean="0"/>
              <a:t>9/6/2019</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A68D3DA-7F11-41DB-B3A5-11E6A61102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6ED4A3E-BC5D-4E2D-8C87-9E238DFCEF2E}"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68D3DA-7F11-41DB-B3A5-11E6A61102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6ED4A3E-BC5D-4E2D-8C87-9E238DFCEF2E}"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68D3DA-7F11-41DB-B3A5-11E6A61102D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6ED4A3E-BC5D-4E2D-8C87-9E238DFCEF2E}" type="datetimeFigureOut">
              <a:rPr lang="en-US" smtClean="0"/>
              <a:t>9/6/2019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68D3DA-7F11-41DB-B3A5-11E6A61102D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6ED4A3E-BC5D-4E2D-8C87-9E238DFCEF2E}" type="datetimeFigureOut">
              <a:rPr lang="en-US" smtClean="0"/>
              <a:t>9/6/2019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68D3DA-7F11-41DB-B3A5-11E6A61102D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6ED4A3E-BC5D-4E2D-8C87-9E238DFCEF2E}" type="datetimeFigureOut">
              <a:rPr lang="en-US" smtClean="0"/>
              <a:t>9/6/2019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68D3DA-7F11-41DB-B3A5-11E6A61102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ED4A3E-BC5D-4E2D-8C87-9E238DFCEF2E}" type="datetimeFigureOut">
              <a:rPr lang="en-US" smtClean="0"/>
              <a:t>9/6/2019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68D3DA-7F11-41DB-B3A5-11E6A61102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6ED4A3E-BC5D-4E2D-8C87-9E238DFCEF2E}" type="datetimeFigureOut">
              <a:rPr lang="en-US" smtClean="0"/>
              <a:t>9/6/2019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68D3DA-7F11-41DB-B3A5-11E6A61102DA}"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36ED4A3E-BC5D-4E2D-8C87-9E238DFCEF2E}" type="datetimeFigureOut">
              <a:rPr lang="en-US" smtClean="0"/>
              <a:t>9/6/2019</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A68D3DA-7F11-41DB-B3A5-11E6A61102D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36ED4A3E-BC5D-4E2D-8C87-9E238DFCEF2E}" type="datetimeFigureOut">
              <a:rPr lang="en-US" smtClean="0"/>
              <a:t>9/6/2019</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A68D3DA-7F11-41DB-B3A5-11E6A61102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chart" Target="../charts/chart1.xml"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chart" Target="../charts/chart2.xml"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chart" Target="../charts/chart3.xml"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chart" Target="../charts/chart4.xml"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3" Type="http://schemas.openxmlformats.org/officeDocument/2006/relationships/chart" Target="../charts/chart5.xml"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3" Type="http://schemas.openxmlformats.org/officeDocument/2006/relationships/chart" Target="../charts/chart6.xml"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22.xml.rels><?xml version="1.0" encoding="UTF-8" standalone="yes"?>
<Relationships xmlns="http://schemas.openxmlformats.org/package/2006/relationships"><Relationship Id="rId3" Type="http://schemas.openxmlformats.org/officeDocument/2006/relationships/slide" Target="slide9.xml" /><Relationship Id="rId2" Type="http://schemas.openxmlformats.org/officeDocument/2006/relationships/chart" Target="../charts/chart7.xml"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image" Target="../media/image4.png" /><Relationship Id="rId1" Type="http://schemas.openxmlformats.org/officeDocument/2006/relationships/slideLayout" Target="../slideLayouts/slideLayout2.xml" /><Relationship Id="rId4" Type="http://schemas.openxmlformats.org/officeDocument/2006/relationships/slide" Target="slide7.xml" /></Relationships>
</file>

<file path=ppt/slides/_rels/slide3.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slide" Target="slide23.xml"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slide" Target="slide9.xml" /><Relationship Id="rId1" Type="http://schemas.openxmlformats.org/officeDocument/2006/relationships/slideLayout" Target="../slideLayouts/slideLayout2.xml" /><Relationship Id="rId4" Type="http://schemas.openxmlformats.org/officeDocument/2006/relationships/slide" Target="slide2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5184648"/>
            <a:ext cx="8077200" cy="1673352"/>
          </a:xfrm>
        </p:spPr>
        <p:txBody>
          <a:bodyPr>
            <a:normAutofit/>
          </a:bodyPr>
          <a:lstStyle/>
          <a:p>
            <a:pPr algn="ctr" rtl="1"/>
            <a:r>
              <a:rPr lang="fa-IR" sz="2400" b="0" dirty="0">
                <a:solidFill>
                  <a:schemeClr val="bg1"/>
                </a:solidFill>
                <a:cs typeface="B Titr" pitchFamily="2" charset="-78"/>
              </a:rPr>
              <a:t>و حسین (ع) در پاسخ به تهمت فتنه گری که معاویه به او زد پاسخ داد که فتنه ای میان امت بزرگتر از فتنه ولایت تو بر این امت نمی بینم.</a:t>
            </a:r>
            <a:br>
              <a:rPr lang="fa-IR" sz="2400" b="0" dirty="0">
                <a:solidFill>
                  <a:schemeClr val="bg1"/>
                </a:solidFill>
                <a:cs typeface="B Titr" pitchFamily="2" charset="-78"/>
              </a:rPr>
            </a:br>
            <a:br>
              <a:rPr lang="fa-IR" sz="2400" b="0" dirty="0">
                <a:solidFill>
                  <a:schemeClr val="bg1"/>
                </a:solidFill>
                <a:cs typeface="B Titr" pitchFamily="2" charset="-78"/>
              </a:rPr>
            </a:br>
            <a:r>
              <a:rPr lang="fa-IR" sz="2000" b="0" dirty="0">
                <a:solidFill>
                  <a:schemeClr val="bg1"/>
                </a:solidFill>
                <a:cs typeface="B Nazanin" pitchFamily="2" charset="-78"/>
              </a:rPr>
              <a:t>انساب الاشراف-احمدبن یحیی بلاذری</a:t>
            </a:r>
            <a:endParaRPr lang="en-US" sz="2000" b="0" dirty="0">
              <a:solidFill>
                <a:schemeClr val="bg1"/>
              </a:solidFill>
              <a:cs typeface="B Nazanin" pitchFamily="2" charset="-78"/>
            </a:endParaRPr>
          </a:p>
        </p:txBody>
      </p:sp>
      <p:sp>
        <p:nvSpPr>
          <p:cNvPr id="3" name="Subtitle 2"/>
          <p:cNvSpPr>
            <a:spLocks noGrp="1"/>
          </p:cNvSpPr>
          <p:nvPr>
            <p:ph type="subTitle" idx="1"/>
          </p:nvPr>
        </p:nvSpPr>
        <p:spPr/>
        <p:txBody>
          <a:bodyPr/>
          <a:lstStyle/>
          <a:p>
            <a:endParaRPr lang="en-US" dirty="0"/>
          </a:p>
        </p:txBody>
      </p:sp>
      <p:pic>
        <p:nvPicPr>
          <p:cNvPr id="1026" name="Picture 2" descr="C:\Users\hamid gh\Desktop\Va_Sayaelam_Mazaherdesigner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357189"/>
            <a:ext cx="8856984" cy="42959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9029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شروع تضعیف ارزش پول ملی</a:t>
            </a:r>
            <a:endParaRPr lang="en-US" sz="2800" dirty="0">
              <a:solidFill>
                <a:schemeClr val="bg1"/>
              </a:solidFill>
              <a:cs typeface="B Titr"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2400" dirty="0">
                <a:cs typeface="B Nazanin" pitchFamily="2" charset="-78"/>
              </a:rPr>
              <a:t>بعد از گزارش </a:t>
            </a:r>
            <a:r>
              <a:rPr lang="en-US" sz="2400" dirty="0" err="1">
                <a:cs typeface="B Nazanin" pitchFamily="2" charset="-78"/>
              </a:rPr>
              <a:t>jpmorgan</a:t>
            </a:r>
            <a:r>
              <a:rPr lang="fa-IR" sz="2400" dirty="0">
                <a:cs typeface="B Nazanin" pitchFamily="2" charset="-78"/>
              </a:rPr>
              <a:t> در خصوص افت ارزش لیر و توصیه به فروش آن</a:t>
            </a:r>
          </a:p>
          <a:p>
            <a:pPr algn="just" rtl="1">
              <a:lnSpc>
                <a:spcPct val="150000"/>
              </a:lnSpc>
            </a:pPr>
            <a:r>
              <a:rPr lang="fa-IR" sz="2400" dirty="0">
                <a:cs typeface="B Nazanin" pitchFamily="2" charset="-78"/>
              </a:rPr>
              <a:t>تضعیف (</a:t>
            </a:r>
            <a:r>
              <a:rPr lang="en-US" sz="2400" dirty="0">
                <a:cs typeface="B Nazanin" pitchFamily="2" charset="-78"/>
              </a:rPr>
              <a:t>Devaluation</a:t>
            </a:r>
            <a:r>
              <a:rPr lang="fa-IR" sz="2400" b="1" dirty="0">
                <a:cs typeface="B Nazanin" pitchFamily="2" charset="-78"/>
              </a:rPr>
              <a:t>)</a:t>
            </a:r>
          </a:p>
          <a:p>
            <a:pPr algn="just" rtl="1">
              <a:lnSpc>
                <a:spcPct val="150000"/>
              </a:lnSpc>
            </a:pPr>
            <a:r>
              <a:rPr lang="fa-IR" sz="2400" dirty="0">
                <a:cs typeface="B Nazanin" pitchFamily="2" charset="-78"/>
              </a:rPr>
              <a:t>کاهش(</a:t>
            </a:r>
            <a:r>
              <a:rPr lang="en-US" sz="2400" dirty="0">
                <a:cs typeface="B Nazanin" pitchFamily="2" charset="-78"/>
              </a:rPr>
              <a:t>Depreciation</a:t>
            </a:r>
            <a:r>
              <a:rPr lang="fa-IR" sz="2400" dirty="0">
                <a:cs typeface="B Nazanin" pitchFamily="2" charset="-78"/>
              </a:rPr>
              <a:t>)</a:t>
            </a:r>
          </a:p>
          <a:p>
            <a:pPr algn="just" rtl="1">
              <a:lnSpc>
                <a:spcPct val="150000"/>
              </a:lnSpc>
            </a:pPr>
            <a:r>
              <a:rPr lang="fa-IR" sz="2400" dirty="0">
                <a:cs typeface="B Nazanin" pitchFamily="2" charset="-78"/>
              </a:rPr>
              <a:t>تقویت(</a:t>
            </a:r>
            <a:r>
              <a:rPr lang="en-US" sz="2400" dirty="0"/>
              <a:t>Revaluation</a:t>
            </a:r>
            <a:r>
              <a:rPr lang="fa-IR" sz="2400" dirty="0">
                <a:cs typeface="B Nazanin" pitchFamily="2" charset="-78"/>
              </a:rPr>
              <a:t>)</a:t>
            </a:r>
          </a:p>
          <a:p>
            <a:pPr algn="just" rtl="1">
              <a:lnSpc>
                <a:spcPct val="150000"/>
              </a:lnSpc>
            </a:pPr>
            <a:r>
              <a:rPr lang="fa-IR" sz="2400" dirty="0">
                <a:cs typeface="B Nazanin" pitchFamily="2" charset="-78"/>
              </a:rPr>
              <a:t>افزایش (</a:t>
            </a:r>
            <a:r>
              <a:rPr lang="en-US" sz="2400" dirty="0"/>
              <a:t>Appreciation</a:t>
            </a:r>
            <a:r>
              <a:rPr lang="fa-IR" sz="2400" dirty="0">
                <a:cs typeface="B Nazanin" pitchFamily="2" charset="-78"/>
              </a:rPr>
              <a:t>)</a:t>
            </a: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5946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اثرگذاری و اثر پذیری نرخ ارز</a:t>
            </a:r>
            <a:endParaRPr lang="en-US" sz="2800" dirty="0">
              <a:solidFill>
                <a:schemeClr val="bg1"/>
              </a:solidFill>
              <a:cs typeface="B Titr"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p:cNvSpPr>
            <a:spLocks noGrp="1"/>
          </p:cNvSpPr>
          <p:nvPr>
            <p:ph idx="1"/>
          </p:nvPr>
        </p:nvSpPr>
        <p:spPr/>
        <p:txBody>
          <a:bodyPr/>
          <a:lstStyle/>
          <a:p>
            <a:endParaRPr lang="en-US"/>
          </a:p>
        </p:txBody>
      </p:sp>
      <p:graphicFrame>
        <p:nvGraphicFramePr>
          <p:cNvPr id="7" name="Chart 6"/>
          <p:cNvGraphicFramePr>
            <a:graphicFrameLocks/>
          </p:cNvGraphicFramePr>
          <p:nvPr>
            <p:extLst>
              <p:ext uri="{D42A27DB-BD31-4B8C-83A1-F6EECF244321}">
                <p14:modId xmlns:p14="http://schemas.microsoft.com/office/powerpoint/2010/main" val="43844729"/>
              </p:ext>
            </p:extLst>
          </p:nvPr>
        </p:nvGraphicFramePr>
        <p:xfrm>
          <a:off x="251520" y="1700808"/>
          <a:ext cx="8640960" cy="41044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53686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اثرگذاری و اثر پذیری نرخ ارز</a:t>
            </a:r>
            <a:endParaRPr lang="en-US" sz="2800" dirty="0">
              <a:solidFill>
                <a:schemeClr val="bg1"/>
              </a:solidFill>
              <a:cs typeface="B Titr"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Content Placeholder 5"/>
          <p:cNvGraphicFramePr>
            <a:graphicFrameLocks noGrp="1"/>
          </p:cNvGraphicFramePr>
          <p:nvPr>
            <p:ph idx="1"/>
            <p:extLst>
              <p:ext uri="{D42A27DB-BD31-4B8C-83A1-F6EECF244321}">
                <p14:modId xmlns:p14="http://schemas.microsoft.com/office/powerpoint/2010/main" val="819826560"/>
              </p:ext>
            </p:extLst>
          </p:nvPr>
        </p:nvGraphicFramePr>
        <p:xfrm>
          <a:off x="179512" y="1556794"/>
          <a:ext cx="8712968" cy="41467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4693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اثرگذاری و اثر پذیری نرخ ارز</a:t>
            </a:r>
            <a:endParaRPr lang="en-US" sz="2800" dirty="0">
              <a:solidFill>
                <a:schemeClr val="bg1"/>
              </a:solidFill>
              <a:cs typeface="B Titr"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ontent Placeholder 6"/>
          <p:cNvGraphicFramePr>
            <a:graphicFrameLocks noGrp="1"/>
          </p:cNvGraphicFramePr>
          <p:nvPr>
            <p:ph idx="1"/>
            <p:extLst>
              <p:ext uri="{D42A27DB-BD31-4B8C-83A1-F6EECF244321}">
                <p14:modId xmlns:p14="http://schemas.microsoft.com/office/powerpoint/2010/main" val="4024356351"/>
              </p:ext>
            </p:extLst>
          </p:nvPr>
        </p:nvGraphicFramePr>
        <p:xfrm>
          <a:off x="150830" y="1774825"/>
          <a:ext cx="8741650" cy="39286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52740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اثرگذاری و اثر پذیری نرخ ارز</a:t>
            </a:r>
            <a:endParaRPr lang="en-US" sz="2800" dirty="0">
              <a:solidFill>
                <a:schemeClr val="bg1"/>
              </a:solidFill>
              <a:cs typeface="B Titr"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Content Placeholder 5"/>
          <p:cNvGraphicFramePr>
            <a:graphicFrameLocks noGrp="1"/>
          </p:cNvGraphicFramePr>
          <p:nvPr>
            <p:ph idx="1"/>
            <p:extLst>
              <p:ext uri="{D42A27DB-BD31-4B8C-83A1-F6EECF244321}">
                <p14:modId xmlns:p14="http://schemas.microsoft.com/office/powerpoint/2010/main" val="1321791606"/>
              </p:ext>
            </p:extLst>
          </p:nvPr>
        </p:nvGraphicFramePr>
        <p:xfrm>
          <a:off x="107505" y="1774825"/>
          <a:ext cx="9010746" cy="40304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89318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اثرگذاری و اثر پذیری نرخ ارز</a:t>
            </a:r>
            <a:endParaRPr lang="en-US" sz="2800" dirty="0">
              <a:solidFill>
                <a:schemeClr val="bg1"/>
              </a:solidFill>
              <a:cs typeface="B Titr"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ontent Placeholder 6"/>
          <p:cNvGraphicFramePr>
            <a:graphicFrameLocks noGrp="1"/>
          </p:cNvGraphicFramePr>
          <p:nvPr>
            <p:ph idx="1"/>
            <p:extLst>
              <p:ext uri="{D42A27DB-BD31-4B8C-83A1-F6EECF244321}">
                <p14:modId xmlns:p14="http://schemas.microsoft.com/office/powerpoint/2010/main" val="685197807"/>
              </p:ext>
            </p:extLst>
          </p:nvPr>
        </p:nvGraphicFramePr>
        <p:xfrm>
          <a:off x="179512" y="1556792"/>
          <a:ext cx="8856984" cy="41467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97407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اثرگذاری و اثر پذیری نرخ ارز</a:t>
            </a:r>
            <a:endParaRPr lang="en-US" sz="2800" dirty="0">
              <a:solidFill>
                <a:schemeClr val="bg1"/>
              </a:solidFill>
              <a:cs typeface="B Titr"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Content Placeholder 5"/>
          <p:cNvGraphicFramePr>
            <a:graphicFrameLocks noGrp="1"/>
          </p:cNvGraphicFramePr>
          <p:nvPr>
            <p:ph idx="1"/>
            <p:extLst>
              <p:ext uri="{D42A27DB-BD31-4B8C-83A1-F6EECF244321}">
                <p14:modId xmlns:p14="http://schemas.microsoft.com/office/powerpoint/2010/main" val="1028129853"/>
              </p:ext>
            </p:extLst>
          </p:nvPr>
        </p:nvGraphicFramePr>
        <p:xfrm>
          <a:off x="-30444" y="1556792"/>
          <a:ext cx="9015033" cy="48225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05042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سیاست های کوتاه مدت </a:t>
            </a:r>
            <a:endParaRPr lang="en-US" sz="2800" dirty="0">
              <a:solidFill>
                <a:schemeClr val="bg1"/>
              </a:solidFill>
              <a:cs typeface="B Titr"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2400" dirty="0">
                <a:cs typeface="B Nazanin" pitchFamily="2" charset="-78"/>
              </a:rPr>
              <a:t>تزریق منابع به سیستم بانکی</a:t>
            </a:r>
          </a:p>
          <a:p>
            <a:pPr algn="just" rtl="1">
              <a:lnSpc>
                <a:spcPct val="150000"/>
              </a:lnSpc>
              <a:buFontTx/>
              <a:buChar char="-"/>
            </a:pPr>
            <a:r>
              <a:rPr lang="fa-IR" sz="2400" dirty="0">
                <a:cs typeface="B Nazanin" pitchFamily="2" charset="-78"/>
              </a:rPr>
              <a:t>10 میلیارد دلار لیر ترکیه</a:t>
            </a:r>
          </a:p>
          <a:p>
            <a:pPr algn="just" rtl="1">
              <a:lnSpc>
                <a:spcPct val="150000"/>
              </a:lnSpc>
              <a:buFontTx/>
              <a:buChar char="-"/>
            </a:pPr>
            <a:r>
              <a:rPr lang="fa-IR" sz="2400" dirty="0">
                <a:cs typeface="B Nazanin" pitchFamily="2" charset="-78"/>
              </a:rPr>
              <a:t>6 میلیارد دلار از ذخایر ارزی</a:t>
            </a:r>
          </a:p>
          <a:p>
            <a:pPr algn="just" rtl="1">
              <a:lnSpc>
                <a:spcPct val="150000"/>
              </a:lnSpc>
              <a:buFontTx/>
              <a:buChar char="-"/>
            </a:pPr>
            <a:r>
              <a:rPr lang="fa-IR" sz="2400" dirty="0">
                <a:cs typeface="B Nazanin" pitchFamily="2" charset="-78"/>
              </a:rPr>
              <a:t>معادل 3 میلیارد دلار طلا</a:t>
            </a:r>
          </a:p>
          <a:p>
            <a:pPr algn="just" rtl="1">
              <a:lnSpc>
                <a:spcPct val="150000"/>
              </a:lnSpc>
            </a:pPr>
            <a:r>
              <a:rPr lang="fa-IR" sz="2400" dirty="0">
                <a:cs typeface="B Nazanin" pitchFamily="2" charset="-78"/>
              </a:rPr>
              <a:t>کاهش در نرخ ذخیره قانونی بانکها به میزان 0/025 درصد</a:t>
            </a:r>
          </a:p>
          <a:p>
            <a:pPr algn="just" rtl="1">
              <a:lnSpc>
                <a:spcPct val="150000"/>
              </a:lnSpc>
            </a:pPr>
            <a:r>
              <a:rPr lang="fa-IR" sz="2400" dirty="0">
                <a:cs typeface="B Nazanin" pitchFamily="2" charset="-78"/>
              </a:rPr>
              <a:t>کاهش در نرخ ذخیره قانونی وام های خارجی که بانک ها گرفته اند به میزان 0/04 درصد.</a:t>
            </a:r>
          </a:p>
          <a:p>
            <a:pPr marL="118872" indent="0" algn="just" rtl="1">
              <a:lnSpc>
                <a:spcPct val="150000"/>
              </a:lnSpc>
              <a:buNone/>
            </a:pPr>
            <a:endParaRPr lang="fa-IR" sz="2400" dirty="0">
              <a:cs typeface="B Nazanin"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7276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سیاست های کوتاه مدت </a:t>
            </a:r>
            <a:endParaRPr lang="en-US" sz="2800" dirty="0">
              <a:solidFill>
                <a:schemeClr val="bg1"/>
              </a:solidFill>
              <a:cs typeface="B Titr" pitchFamily="2" charset="-78"/>
            </a:endParaRPr>
          </a:p>
        </p:txBody>
      </p:sp>
      <p:sp>
        <p:nvSpPr>
          <p:cNvPr id="3" name="Content Placeholder 2"/>
          <p:cNvSpPr>
            <a:spLocks noGrp="1"/>
          </p:cNvSpPr>
          <p:nvPr>
            <p:ph idx="1"/>
          </p:nvPr>
        </p:nvSpPr>
        <p:spPr>
          <a:xfrm>
            <a:off x="457200" y="1775192"/>
            <a:ext cx="8229600" cy="4246096"/>
          </a:xfrm>
        </p:spPr>
        <p:txBody>
          <a:bodyPr>
            <a:normAutofit fontScale="92500" lnSpcReduction="20000"/>
          </a:bodyPr>
          <a:lstStyle/>
          <a:p>
            <a:pPr algn="just" rtl="1">
              <a:lnSpc>
                <a:spcPct val="150000"/>
              </a:lnSpc>
            </a:pPr>
            <a:r>
              <a:rPr lang="fa-IR" sz="2400" dirty="0">
                <a:cs typeface="B Nazanin" pitchFamily="2" charset="-78"/>
              </a:rPr>
              <a:t>استفاده از یورو در کنار دلار به عنوان ذخایر ارزی</a:t>
            </a:r>
          </a:p>
          <a:p>
            <a:pPr algn="just" rtl="1">
              <a:lnSpc>
                <a:spcPct val="150000"/>
              </a:lnSpc>
            </a:pPr>
            <a:r>
              <a:rPr lang="fa-IR" sz="2400" dirty="0">
                <a:cs typeface="B Nazanin" pitchFamily="2" charset="-78"/>
              </a:rPr>
              <a:t>افزایش وثایق ارزی مبادلات لیر ترکیه از 7/2 میلیارد یورو به 20 میلیارد یورو</a:t>
            </a:r>
          </a:p>
          <a:p>
            <a:pPr algn="just" rtl="1">
              <a:lnSpc>
                <a:spcPct val="150000"/>
              </a:lnSpc>
            </a:pPr>
            <a:r>
              <a:rPr lang="fa-IR" sz="2400" dirty="0">
                <a:cs typeface="B Nazanin" pitchFamily="2" charset="-78"/>
              </a:rPr>
              <a:t>بسته حمایتی از بنگاه های کوچک و متوسط آسیب دیده</a:t>
            </a:r>
          </a:p>
          <a:p>
            <a:pPr algn="just" rtl="1">
              <a:lnSpc>
                <a:spcPct val="150000"/>
              </a:lnSpc>
            </a:pPr>
            <a:r>
              <a:rPr lang="fa-IR" sz="2400" dirty="0">
                <a:cs typeface="B Nazanin" pitchFamily="2" charset="-78"/>
              </a:rPr>
              <a:t>انعقاد قرارداد با شرکای تجاری بر مبنای پول ملی</a:t>
            </a:r>
          </a:p>
          <a:p>
            <a:pPr algn="just" rtl="1">
              <a:lnSpc>
                <a:spcPct val="150000"/>
              </a:lnSpc>
            </a:pPr>
            <a:r>
              <a:rPr lang="fa-IR" sz="2400" dirty="0">
                <a:cs typeface="B Nazanin" pitchFamily="2" charset="-78"/>
              </a:rPr>
              <a:t>محدودیت در خرید ارز توسط بانکهای داخلی حداکثر تا میزان 50 درصد منابعشان</a:t>
            </a:r>
          </a:p>
          <a:p>
            <a:pPr algn="just" rtl="1">
              <a:lnSpc>
                <a:spcPct val="150000"/>
              </a:lnSpc>
            </a:pPr>
            <a:r>
              <a:rPr lang="fa-IR" sz="2400" dirty="0">
                <a:cs typeface="B Nazanin" pitchFamily="2" charset="-78"/>
              </a:rPr>
              <a:t>کاهش در هزینه های غیرضرور دولت از جمله:</a:t>
            </a:r>
          </a:p>
          <a:p>
            <a:pPr algn="just" rtl="1">
              <a:lnSpc>
                <a:spcPct val="150000"/>
              </a:lnSpc>
              <a:buFontTx/>
              <a:buChar char="-"/>
            </a:pPr>
            <a:r>
              <a:rPr lang="fa-IR" sz="2400" dirty="0">
                <a:cs typeface="B Nazanin" pitchFamily="2" charset="-78"/>
              </a:rPr>
              <a:t>ممنوعیت استفاده از خودروهای دولتی</a:t>
            </a:r>
          </a:p>
          <a:p>
            <a:pPr algn="just" rtl="1">
              <a:lnSpc>
                <a:spcPct val="150000"/>
              </a:lnSpc>
              <a:buFontTx/>
              <a:buChar char="-"/>
            </a:pPr>
            <a:r>
              <a:rPr lang="fa-IR" sz="2400" dirty="0">
                <a:cs typeface="B Nazanin" pitchFamily="2" charset="-78"/>
              </a:rPr>
              <a:t>محدودیت در استخدام پرستل </a:t>
            </a:r>
          </a:p>
          <a:p>
            <a:pPr algn="just" rtl="1">
              <a:lnSpc>
                <a:spcPct val="150000"/>
              </a:lnSpc>
              <a:buFontTx/>
              <a:buChar char="-"/>
            </a:pPr>
            <a:r>
              <a:rPr lang="fa-IR" sz="2400" dirty="0">
                <a:cs typeface="B Nazanin" pitchFamily="2" charset="-78"/>
              </a:rPr>
              <a:t>انتقال بخش های دولتی از ساختمان های اجاره ای به ساختمان های دولتی</a:t>
            </a:r>
          </a:p>
          <a:p>
            <a:pPr marL="118872" indent="0" algn="just" rtl="1">
              <a:lnSpc>
                <a:spcPct val="150000"/>
              </a:lnSpc>
              <a:buNone/>
            </a:pPr>
            <a:endParaRPr lang="fa-IR" sz="2400" dirty="0">
              <a:cs typeface="B Nazanin"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26780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استراتژی توسعه صادرات تا 2023 </a:t>
            </a:r>
            <a:endParaRPr lang="en-US" sz="2800" dirty="0">
              <a:solidFill>
                <a:schemeClr val="bg1"/>
              </a:solidFill>
              <a:cs typeface="B Titr" pitchFamily="2" charset="-78"/>
            </a:endParaRPr>
          </a:p>
        </p:txBody>
      </p:sp>
      <p:sp>
        <p:nvSpPr>
          <p:cNvPr id="3" name="Content Placeholder 2"/>
          <p:cNvSpPr>
            <a:spLocks noGrp="1"/>
          </p:cNvSpPr>
          <p:nvPr>
            <p:ph idx="1"/>
          </p:nvPr>
        </p:nvSpPr>
        <p:spPr>
          <a:xfrm>
            <a:off x="467544" y="1484784"/>
            <a:ext cx="8229600" cy="4625609"/>
          </a:xfrm>
        </p:spPr>
        <p:txBody>
          <a:bodyPr>
            <a:normAutofit fontScale="92500" lnSpcReduction="10000"/>
          </a:bodyPr>
          <a:lstStyle/>
          <a:p>
            <a:pPr algn="just" rtl="1">
              <a:lnSpc>
                <a:spcPct val="150000"/>
              </a:lnSpc>
              <a:buFont typeface="Arial" pitchFamily="34" charset="0"/>
              <a:buChar char="•"/>
            </a:pPr>
            <a:r>
              <a:rPr lang="fa-IR" sz="2400" dirty="0">
                <a:cs typeface="B Nazanin" pitchFamily="2" charset="-78"/>
              </a:rPr>
              <a:t>اجرای پروژه های تحقیق و توسعه و ارتقا قابلیت رقابت بین المللی به منظور افزایش ظرفیت صادراتی</a:t>
            </a:r>
          </a:p>
          <a:p>
            <a:pPr algn="just" rtl="1">
              <a:lnSpc>
                <a:spcPct val="150000"/>
              </a:lnSpc>
              <a:buFont typeface="Arial" pitchFamily="34" charset="0"/>
              <a:buChar char="•"/>
            </a:pPr>
            <a:r>
              <a:rPr lang="fa-IR" sz="2400" dirty="0">
                <a:cs typeface="B Nazanin" pitchFamily="2" charset="-78"/>
              </a:rPr>
              <a:t>افزایش مشارکت در نمایشگاه های بین المللی </a:t>
            </a:r>
          </a:p>
          <a:p>
            <a:pPr algn="just" rtl="1">
              <a:lnSpc>
                <a:spcPct val="150000"/>
              </a:lnSpc>
              <a:buFont typeface="Arial" pitchFamily="34" charset="0"/>
              <a:buChar char="•"/>
            </a:pPr>
            <a:r>
              <a:rPr lang="fa-IR" sz="2400" dirty="0">
                <a:cs typeface="B Nazanin" pitchFamily="2" charset="-78"/>
              </a:rPr>
              <a:t>ارتقا قابلیت های صادراتی بنگاه های کوچک و متوسط</a:t>
            </a:r>
          </a:p>
          <a:p>
            <a:pPr algn="just" rtl="1">
              <a:lnSpc>
                <a:spcPct val="150000"/>
              </a:lnSpc>
              <a:buFont typeface="Arial" pitchFamily="34" charset="0"/>
              <a:buChar char="•"/>
            </a:pPr>
            <a:r>
              <a:rPr lang="fa-IR" sz="2400" dirty="0">
                <a:cs typeface="B Nazanin" pitchFamily="2" charset="-78"/>
              </a:rPr>
              <a:t>جهانی سازی برندهای ترک</a:t>
            </a:r>
          </a:p>
          <a:p>
            <a:pPr algn="just" rtl="1">
              <a:lnSpc>
                <a:spcPct val="150000"/>
              </a:lnSpc>
              <a:buFont typeface="Arial" pitchFamily="34" charset="0"/>
              <a:buChar char="•"/>
            </a:pPr>
            <a:r>
              <a:rPr lang="fa-IR" sz="2400" dirty="0">
                <a:cs typeface="B Nazanin" pitchFamily="2" charset="-78"/>
              </a:rPr>
              <a:t>تبدیل استانبول به مرکز مد و نمایشگاه ترکیه</a:t>
            </a:r>
          </a:p>
          <a:p>
            <a:pPr algn="just" rtl="1">
              <a:lnSpc>
                <a:spcPct val="150000"/>
              </a:lnSpc>
              <a:buFont typeface="Arial" pitchFamily="34" charset="0"/>
              <a:buChar char="•"/>
            </a:pPr>
            <a:r>
              <a:rPr lang="fa-IR" sz="2400" dirty="0">
                <a:cs typeface="B Nazanin" pitchFamily="2" charset="-78"/>
              </a:rPr>
              <a:t>ارائه تسهیلات به صادرکنندگان </a:t>
            </a:r>
          </a:p>
          <a:p>
            <a:pPr algn="just" rtl="1">
              <a:lnSpc>
                <a:spcPct val="150000"/>
              </a:lnSpc>
              <a:buFont typeface="Arial" pitchFamily="34" charset="0"/>
              <a:buChar char="•"/>
            </a:pPr>
            <a:r>
              <a:rPr lang="fa-IR" sz="2400" dirty="0">
                <a:cs typeface="B Nazanin" pitchFamily="2" charset="-78"/>
              </a:rPr>
              <a:t>تعدد و تنوع در خوشه ای صادراتی برای قابلت رقابت در بازارهای جهانی</a:t>
            </a:r>
          </a:p>
          <a:p>
            <a:pPr algn="just" rtl="1">
              <a:lnSpc>
                <a:spcPct val="150000"/>
              </a:lnSpc>
              <a:buFont typeface="Arial" pitchFamily="34" charset="0"/>
              <a:buChar char="•"/>
            </a:pPr>
            <a:r>
              <a:rPr lang="fa-IR" sz="2400" dirty="0">
                <a:cs typeface="B Nazanin" pitchFamily="2" charset="-78"/>
              </a:rPr>
              <a:t>اصلاح و توسعه قابلیت خدمات بخش حمل و نقل ترکیه</a:t>
            </a: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2678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1844824"/>
            <a:ext cx="8077200" cy="1499616"/>
          </a:xfrm>
        </p:spPr>
        <p:txBody>
          <a:bodyPr>
            <a:normAutofit/>
          </a:bodyPr>
          <a:lstStyle/>
          <a:p>
            <a:pPr algn="ctr" rtl="1"/>
            <a:r>
              <a:rPr lang="fa-IR" sz="2800" dirty="0">
                <a:cs typeface="B Titr" pitchFamily="2" charset="-78"/>
              </a:rPr>
              <a:t>نرخ ارز در نظم دسترسی محدود</a:t>
            </a:r>
          </a:p>
          <a:p>
            <a:pPr algn="ctr" rtl="1"/>
            <a:endParaRPr lang="fa-IR" sz="2800" dirty="0">
              <a:cs typeface="B Titr" pitchFamily="2" charset="-78"/>
            </a:endParaRPr>
          </a:p>
          <a:p>
            <a:pPr algn="ctr" rtl="1"/>
            <a:r>
              <a:rPr lang="fa-IR" sz="2400" dirty="0">
                <a:cs typeface="B Titr" pitchFamily="2" charset="-78"/>
              </a:rPr>
              <a:t>(مطالعه موردی ترکیه)</a:t>
            </a:r>
            <a:endParaRPr lang="en-US" sz="2400" dirty="0">
              <a:cs typeface="B Titr" pitchFamily="2" charset="-78"/>
            </a:endParaRPr>
          </a:p>
        </p:txBody>
      </p:sp>
      <p:pic>
        <p:nvPicPr>
          <p:cNvPr id="1026" name="Picture 2" descr="C:\Users\hamid gh\Desktop\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3450" y="5229200"/>
            <a:ext cx="47371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846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چشم انداز 2023 </a:t>
            </a:r>
            <a:endParaRPr lang="en-US" sz="2800" dirty="0">
              <a:solidFill>
                <a:schemeClr val="bg1"/>
              </a:solidFill>
              <a:cs typeface="B Titr" pitchFamily="2" charset="-78"/>
            </a:endParaRPr>
          </a:p>
        </p:txBody>
      </p:sp>
      <p:sp>
        <p:nvSpPr>
          <p:cNvPr id="3" name="Content Placeholder 2"/>
          <p:cNvSpPr>
            <a:spLocks noGrp="1"/>
          </p:cNvSpPr>
          <p:nvPr>
            <p:ph idx="1"/>
          </p:nvPr>
        </p:nvSpPr>
        <p:spPr>
          <a:xfrm>
            <a:off x="467544" y="1340768"/>
            <a:ext cx="8229600" cy="4934225"/>
          </a:xfrm>
        </p:spPr>
        <p:txBody>
          <a:bodyPr>
            <a:normAutofit fontScale="92500" lnSpcReduction="20000"/>
          </a:bodyPr>
          <a:lstStyle/>
          <a:p>
            <a:pPr algn="just" rtl="1">
              <a:lnSpc>
                <a:spcPct val="150000"/>
              </a:lnSpc>
              <a:buFont typeface="Arial" pitchFamily="34" charset="0"/>
              <a:buChar char="•"/>
            </a:pPr>
            <a:r>
              <a:rPr lang="fa-IR" sz="2400" dirty="0">
                <a:cs typeface="B Nazanin" pitchFamily="2" charset="-78"/>
              </a:rPr>
              <a:t>افزایش تولید ناخالص داخلی ترکیه به 2 تریلیون دلار</a:t>
            </a:r>
          </a:p>
          <a:p>
            <a:pPr algn="just" rtl="1">
              <a:lnSpc>
                <a:spcPct val="150000"/>
              </a:lnSpc>
              <a:buFont typeface="Arial" pitchFamily="34" charset="0"/>
              <a:buChar char="•"/>
            </a:pPr>
            <a:r>
              <a:rPr lang="fa-IR" sz="2400" dirty="0">
                <a:cs typeface="B Nazanin" pitchFamily="2" charset="-78"/>
              </a:rPr>
              <a:t>افزایش جمعیت به 82 میلیون نفر</a:t>
            </a:r>
          </a:p>
          <a:p>
            <a:pPr algn="just" rtl="1">
              <a:lnSpc>
                <a:spcPct val="150000"/>
              </a:lnSpc>
              <a:buFont typeface="Arial" pitchFamily="34" charset="0"/>
              <a:buChar char="•"/>
            </a:pPr>
            <a:r>
              <a:rPr lang="fa-IR" sz="2400" dirty="0">
                <a:cs typeface="B Nazanin" pitchFamily="2" charset="-78"/>
              </a:rPr>
              <a:t>دستیابی به درآمد سرانه 25 هزار دلار</a:t>
            </a:r>
          </a:p>
          <a:p>
            <a:pPr algn="just" rtl="1">
              <a:lnSpc>
                <a:spcPct val="150000"/>
              </a:lnSpc>
              <a:buFont typeface="Arial" pitchFamily="34" charset="0"/>
              <a:buChar char="•"/>
            </a:pPr>
            <a:r>
              <a:rPr lang="fa-IR" sz="2400" dirty="0">
                <a:cs typeface="B Nazanin" pitchFamily="2" charset="-78"/>
              </a:rPr>
              <a:t>افزایش صادرات کالا به 500 میلیارد دلار</a:t>
            </a:r>
          </a:p>
          <a:p>
            <a:pPr algn="just" rtl="1">
              <a:lnSpc>
                <a:spcPct val="150000"/>
              </a:lnSpc>
              <a:buFont typeface="Arial" pitchFamily="34" charset="0"/>
              <a:buChar char="•"/>
            </a:pPr>
            <a:r>
              <a:rPr lang="fa-IR" sz="2400" dirty="0">
                <a:cs typeface="B Nazanin" pitchFamily="2" charset="-78"/>
              </a:rPr>
              <a:t>افزایش تعداد شاغلین به رقم 30 میلیون نفر و کاهش نرخ بیکاری به زیر 5 درصد</a:t>
            </a:r>
          </a:p>
          <a:p>
            <a:pPr algn="just" rtl="1">
              <a:lnSpc>
                <a:spcPct val="150000"/>
              </a:lnSpc>
              <a:buFont typeface="Arial" pitchFamily="34" charset="0"/>
              <a:buChar char="•"/>
            </a:pPr>
            <a:r>
              <a:rPr lang="fa-IR" sz="2400" dirty="0">
                <a:cs typeface="B Nazanin" pitchFamily="2" charset="-78"/>
              </a:rPr>
              <a:t>اشتغال به تحصیل 100 درصدی </a:t>
            </a:r>
          </a:p>
          <a:p>
            <a:pPr algn="just" rtl="1">
              <a:lnSpc>
                <a:spcPct val="150000"/>
              </a:lnSpc>
              <a:buFont typeface="Arial" pitchFamily="34" charset="0"/>
              <a:buChar char="•"/>
            </a:pPr>
            <a:r>
              <a:rPr lang="fa-IR" sz="2400" dirty="0">
                <a:cs typeface="B Nazanin" pitchFamily="2" charset="-78"/>
              </a:rPr>
              <a:t>بیمه تمامی شهروندان و اختصاص 210 پزشک برای هر 100 هزار نفر</a:t>
            </a:r>
          </a:p>
          <a:p>
            <a:pPr algn="just" rtl="1">
              <a:lnSpc>
                <a:spcPct val="150000"/>
              </a:lnSpc>
              <a:buFont typeface="Arial" pitchFamily="34" charset="0"/>
              <a:buChar char="•"/>
            </a:pPr>
            <a:r>
              <a:rPr lang="fa-IR" sz="2400" dirty="0">
                <a:cs typeface="B Nazanin" pitchFamily="2" charset="-78"/>
              </a:rPr>
              <a:t>دوبرابر شدن خطوط ریلی و رسیدن به 15 هزار کیلومتر بزرگراه</a:t>
            </a:r>
          </a:p>
          <a:p>
            <a:pPr algn="just" rtl="1">
              <a:lnSpc>
                <a:spcPct val="150000"/>
              </a:lnSpc>
              <a:buFont typeface="Arial" pitchFamily="34" charset="0"/>
              <a:buChar char="•"/>
            </a:pPr>
            <a:r>
              <a:rPr lang="fa-IR" sz="2400" dirty="0">
                <a:cs typeface="B Nazanin" pitchFamily="2" charset="-78"/>
              </a:rPr>
              <a:t>احداث یکی از 10 بندر بزرگ جهان در ترکیه</a:t>
            </a:r>
          </a:p>
          <a:p>
            <a:pPr algn="just" rtl="1">
              <a:lnSpc>
                <a:spcPct val="150000"/>
              </a:lnSpc>
              <a:buFont typeface="Arial" pitchFamily="34" charset="0"/>
              <a:buChar char="•"/>
            </a:pPr>
            <a:r>
              <a:rPr lang="fa-IR" sz="2400" dirty="0">
                <a:cs typeface="B Nazanin" pitchFamily="2" charset="-78"/>
              </a:rPr>
              <a:t>تبدیل ترکیه به مرکز لجستیک 3 قاره</a:t>
            </a:r>
          </a:p>
          <a:p>
            <a:pPr algn="just" rtl="1">
              <a:lnSpc>
                <a:spcPct val="150000"/>
              </a:lnSpc>
              <a:buFont typeface="Arial" pitchFamily="34" charset="0"/>
              <a:buChar char="•"/>
            </a:pPr>
            <a:r>
              <a:rPr lang="fa-IR" sz="2400" dirty="0">
                <a:cs typeface="B Nazanin" pitchFamily="2" charset="-78"/>
              </a:rPr>
              <a:t>جذب 50 میلیون گردشگر و درآمد 50 میلیارد دلاری سالانه</a:t>
            </a:r>
          </a:p>
          <a:p>
            <a:pPr algn="just" rtl="1">
              <a:lnSpc>
                <a:spcPct val="150000"/>
              </a:lnSpc>
              <a:buFont typeface="Arial" pitchFamily="34" charset="0"/>
              <a:buChar char="•"/>
            </a:pPr>
            <a:endParaRPr lang="fa-IR" sz="2400" dirty="0">
              <a:cs typeface="B Nazanin"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38891" y="6021288"/>
            <a:ext cx="779359" cy="825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7548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5184648"/>
            <a:ext cx="8077200" cy="1673352"/>
          </a:xfrm>
        </p:spPr>
        <p:txBody>
          <a:bodyPr>
            <a:normAutofit/>
          </a:bodyPr>
          <a:lstStyle/>
          <a:p>
            <a:pPr algn="ctr" rtl="1"/>
            <a:r>
              <a:rPr lang="fa-IR" sz="2400" b="0" dirty="0">
                <a:solidFill>
                  <a:schemeClr val="bg1"/>
                </a:solidFill>
                <a:cs typeface="B Titr" pitchFamily="2" charset="-78"/>
              </a:rPr>
              <a:t>و حسین (ع) در پاسخ به تهمت فتنه گری که معاویه به او زد پاسخ داد که فتنه ای میان امت بزرگتر از فتنه ولایت تو بر این امت نمی بینم.</a:t>
            </a:r>
            <a:br>
              <a:rPr lang="fa-IR" sz="2400" b="0" dirty="0">
                <a:solidFill>
                  <a:schemeClr val="bg1"/>
                </a:solidFill>
                <a:cs typeface="B Titr" pitchFamily="2" charset="-78"/>
              </a:rPr>
            </a:br>
            <a:br>
              <a:rPr lang="fa-IR" sz="2400" b="0" dirty="0">
                <a:solidFill>
                  <a:schemeClr val="bg1"/>
                </a:solidFill>
                <a:cs typeface="B Titr" pitchFamily="2" charset="-78"/>
              </a:rPr>
            </a:br>
            <a:r>
              <a:rPr lang="fa-IR" sz="2000" b="0" dirty="0">
                <a:solidFill>
                  <a:schemeClr val="bg1"/>
                </a:solidFill>
                <a:cs typeface="B Nazanin" pitchFamily="2" charset="-78"/>
              </a:rPr>
              <a:t>انساب الاشراف-احمدبن یحیی بلاذری</a:t>
            </a:r>
            <a:endParaRPr lang="en-US" sz="2000" b="0" dirty="0">
              <a:solidFill>
                <a:schemeClr val="bg1"/>
              </a:solidFill>
              <a:cs typeface="B Nazanin" pitchFamily="2" charset="-78"/>
            </a:endParaRPr>
          </a:p>
        </p:txBody>
      </p:sp>
      <p:sp>
        <p:nvSpPr>
          <p:cNvPr id="3" name="Subtitle 2"/>
          <p:cNvSpPr>
            <a:spLocks noGrp="1"/>
          </p:cNvSpPr>
          <p:nvPr>
            <p:ph type="subTitle" idx="1"/>
          </p:nvPr>
        </p:nvSpPr>
        <p:spPr/>
        <p:txBody>
          <a:bodyPr/>
          <a:lstStyle/>
          <a:p>
            <a:endParaRPr lang="en-US" dirty="0"/>
          </a:p>
        </p:txBody>
      </p:sp>
      <p:pic>
        <p:nvPicPr>
          <p:cNvPr id="1026" name="Picture 2" descr="C:\Users\hamid gh\Desktop\Va_Sayaelam_Mazaherdesigner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357189"/>
            <a:ext cx="8856984" cy="42959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60261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2800" b="0" dirty="0">
                <a:solidFill>
                  <a:schemeClr val="bg1"/>
                </a:solidFill>
                <a:cs typeface="B Titr" pitchFamily="2" charset="-78"/>
              </a:rPr>
              <a:t>نسبت هزینه های نظامی به کل هزینه های دولت</a:t>
            </a:r>
            <a:endParaRPr lang="en-US" sz="2800" b="0" dirty="0">
              <a:solidFill>
                <a:schemeClr val="bg1"/>
              </a:solidFill>
              <a:cs typeface="B Titr" pitchFamily="2" charset="-78"/>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78271194"/>
              </p:ext>
            </p:extLst>
          </p:nvPr>
        </p:nvGraphicFramePr>
        <p:xfrm>
          <a:off x="107504" y="1340768"/>
          <a:ext cx="8892480" cy="5328592"/>
        </p:xfrm>
        <a:graphic>
          <a:graphicData uri="http://schemas.openxmlformats.org/drawingml/2006/chart">
            <c:chart xmlns:c="http://schemas.openxmlformats.org/drawingml/2006/chart" xmlns:r="http://schemas.openxmlformats.org/officeDocument/2006/relationships" r:id="rId2"/>
          </a:graphicData>
        </a:graphic>
      </p:graphicFrame>
      <p:sp>
        <p:nvSpPr>
          <p:cNvPr id="5" name="5-Point Star 4">
            <a:hlinkClick r:id="rId3" action="ppaction://hlinksldjump"/>
          </p:cNvPr>
          <p:cNvSpPr/>
          <p:nvPr/>
        </p:nvSpPr>
        <p:spPr>
          <a:xfrm>
            <a:off x="1115616" y="620688"/>
            <a:ext cx="288032" cy="2880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78308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شاخص اعتماد مصرف کننده</a:t>
            </a:r>
            <a:endParaRPr lang="en-US" sz="2800" dirty="0">
              <a:solidFill>
                <a:schemeClr val="bg1"/>
              </a:solidFill>
              <a:cs typeface="B Titr"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38891" y="6021288"/>
            <a:ext cx="779359" cy="825204"/>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G:\ترکیه\شاخص اعتماد اقتصادی.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8313" y="1988840"/>
            <a:ext cx="8229600" cy="4032448"/>
          </a:xfrm>
          <a:prstGeom prst="rect">
            <a:avLst/>
          </a:prstGeom>
          <a:noFill/>
          <a:extLst>
            <a:ext uri="{909E8E84-426E-40DD-AFC4-6F175D3DCCD1}">
              <a14:hiddenFill xmlns:a14="http://schemas.microsoft.com/office/drawing/2010/main">
                <a:solidFill>
                  <a:srgbClr val="FFFFFF"/>
                </a:solidFill>
              </a14:hiddenFill>
            </a:ext>
          </a:extLst>
        </p:spPr>
      </p:pic>
      <p:sp>
        <p:nvSpPr>
          <p:cNvPr id="5" name="5-Point Star 4">
            <a:hlinkClick r:id="rId4" action="ppaction://hlinksldjump"/>
          </p:cNvPr>
          <p:cNvSpPr/>
          <p:nvPr/>
        </p:nvSpPr>
        <p:spPr>
          <a:xfrm>
            <a:off x="395536" y="6165304"/>
            <a:ext cx="144016" cy="14401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9050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ویژگی های نظم دسترسی محدود</a:t>
            </a:r>
            <a:endParaRPr lang="en-US" sz="2800" dirty="0">
              <a:solidFill>
                <a:schemeClr val="bg1"/>
              </a:solidFill>
              <a:cs typeface="B Titr"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2400" dirty="0">
                <a:cs typeface="B Nazanin" pitchFamily="2" charset="-78"/>
              </a:rPr>
              <a:t>اقتصادهایی با رشد کند و با آسیب پذیری بالا در برابر تکانه ها</a:t>
            </a:r>
          </a:p>
          <a:p>
            <a:pPr algn="just" rtl="1">
              <a:lnSpc>
                <a:spcPct val="150000"/>
              </a:lnSpc>
            </a:pPr>
            <a:r>
              <a:rPr lang="fa-IR" sz="2400" dirty="0">
                <a:cs typeface="B Nazanin" pitchFamily="2" charset="-78"/>
              </a:rPr>
              <a:t>اداره کشور بدون رضایت عمومی حکومت شونده ها</a:t>
            </a:r>
          </a:p>
          <a:p>
            <a:pPr algn="just" rtl="1">
              <a:lnSpc>
                <a:spcPct val="150000"/>
              </a:lnSpc>
            </a:pPr>
            <a:r>
              <a:rPr lang="fa-IR" sz="2400" dirty="0">
                <a:cs typeface="B Nazanin" pitchFamily="2" charset="-78"/>
              </a:rPr>
              <a:t>تعداد نسبتا اندک سازمان ها</a:t>
            </a:r>
          </a:p>
          <a:p>
            <a:pPr algn="just" rtl="1">
              <a:lnSpc>
                <a:spcPct val="150000"/>
              </a:lnSpc>
            </a:pPr>
            <a:r>
              <a:rPr lang="fa-IR" sz="2400" dirty="0">
                <a:cs typeface="B Nazanin" pitchFamily="2" charset="-78"/>
              </a:rPr>
              <a:t>دولت کوچکتر و متمرکزتر</a:t>
            </a:r>
          </a:p>
          <a:p>
            <a:pPr algn="just" rtl="1">
              <a:lnSpc>
                <a:spcPct val="150000"/>
              </a:lnSpc>
            </a:pPr>
            <a:r>
              <a:rPr lang="fa-IR" sz="2400" dirty="0">
                <a:cs typeface="B Nazanin" pitchFamily="2" charset="-78"/>
              </a:rPr>
              <a:t>غلبه روابط شخصی و حس غالب همگان برابر خلق نشده اند.</a:t>
            </a:r>
          </a:p>
          <a:p>
            <a:pPr algn="just" rtl="1">
              <a:lnSpc>
                <a:spcPct val="150000"/>
              </a:lnSpc>
            </a:pPr>
            <a:endParaRPr lang="fa-IR" sz="2400" dirty="0">
              <a:cs typeface="B Nazanin" pitchFamily="2" charset="-78"/>
            </a:endParaRPr>
          </a:p>
          <a:p>
            <a:pPr marL="118872" indent="0" algn="ctr" rtl="1">
              <a:lnSpc>
                <a:spcPct val="150000"/>
              </a:lnSpc>
              <a:buNone/>
            </a:pPr>
            <a:r>
              <a:rPr lang="fa-IR" sz="2400" b="1" dirty="0">
                <a:solidFill>
                  <a:srgbClr val="FF0000"/>
                </a:solidFill>
                <a:cs typeface="B Titr" pitchFamily="2" charset="-78"/>
              </a:rPr>
              <a:t>تفاوت نظام ها در نحوه برخوردشان با مسئله خشونت است.</a:t>
            </a:r>
          </a:p>
          <a:p>
            <a:pPr marL="118872" indent="0" algn="ctr" rtl="1">
              <a:lnSpc>
                <a:spcPct val="150000"/>
              </a:lnSpc>
              <a:buNone/>
            </a:pPr>
            <a:r>
              <a:rPr lang="fa-IR" sz="2400" b="1" dirty="0">
                <a:solidFill>
                  <a:srgbClr val="FF0000"/>
                </a:solidFill>
                <a:cs typeface="B Titr" pitchFamily="2" charset="-78"/>
              </a:rPr>
              <a:t>تئوری توازن دوگانه</a:t>
            </a:r>
          </a:p>
        </p:txBody>
      </p:sp>
      <p:pic>
        <p:nvPicPr>
          <p:cNvPr id="2050"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0747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انواع نظام های دسترسی محدود</a:t>
            </a:r>
            <a:endParaRPr lang="en-US" sz="2800" dirty="0">
              <a:solidFill>
                <a:schemeClr val="bg1"/>
              </a:solidFill>
              <a:cs typeface="B Titr" pitchFamily="2" charset="-78"/>
            </a:endParaRPr>
          </a:p>
        </p:txBody>
      </p:sp>
      <p:sp>
        <p:nvSpPr>
          <p:cNvPr id="3" name="Content Placeholder 2"/>
          <p:cNvSpPr>
            <a:spLocks noGrp="1"/>
          </p:cNvSpPr>
          <p:nvPr>
            <p:ph idx="1"/>
          </p:nvPr>
        </p:nvSpPr>
        <p:spPr/>
        <p:txBody>
          <a:bodyPr>
            <a:normAutofit fontScale="92500"/>
          </a:bodyPr>
          <a:lstStyle/>
          <a:p>
            <a:pPr algn="just" rtl="1">
              <a:lnSpc>
                <a:spcPct val="150000"/>
              </a:lnSpc>
            </a:pPr>
            <a:r>
              <a:rPr lang="fa-IR" sz="2400" dirty="0">
                <a:cs typeface="B Nazanin" pitchFamily="2" charset="-78"/>
              </a:rPr>
              <a:t>شکننده: ائتلاف مسلط قادر به حفظ بقای خود در برابر خشونت نیست.</a:t>
            </a:r>
          </a:p>
          <a:p>
            <a:pPr algn="just" rtl="1">
              <a:lnSpc>
                <a:spcPct val="150000"/>
              </a:lnSpc>
            </a:pPr>
            <a:r>
              <a:rPr lang="fa-IR" sz="2400" dirty="0">
                <a:cs typeface="B Nazanin" pitchFamily="2" charset="-78"/>
              </a:rPr>
              <a:t>پایه: دولت به خوبی استقرار یافته و فقط قادر به حمایت از سازمان های درون ائتلاف مسلط است.</a:t>
            </a:r>
          </a:p>
          <a:p>
            <a:pPr algn="just" rtl="1">
              <a:lnSpc>
                <a:spcPct val="150000"/>
              </a:lnSpc>
            </a:pPr>
            <a:r>
              <a:rPr lang="fa-IR" sz="2400" dirty="0">
                <a:cs typeface="B Nazanin" pitchFamily="2" charset="-78"/>
              </a:rPr>
              <a:t>بالغ: ائتلاف مسلط تنوع گسترده ای از سازمان های داخل و خارج از دولت را حمایت می کند اما همچنان محدودیت در دسترسی به سازمان ها خصوصی مورد حمایت دولت وجود دارد.</a:t>
            </a:r>
          </a:p>
          <a:p>
            <a:pPr marL="118872" indent="0" algn="ctr" rtl="1">
              <a:lnSpc>
                <a:spcPct val="150000"/>
              </a:lnSpc>
              <a:buNone/>
            </a:pPr>
            <a:r>
              <a:rPr lang="fa-IR" sz="2400" dirty="0">
                <a:solidFill>
                  <a:srgbClr val="FF0000"/>
                </a:solidFill>
                <a:cs typeface="B Titr" pitchFamily="2" charset="-78"/>
              </a:rPr>
              <a:t>آسیب پذیر در برابر تکانه های داخلی، تحولات محیطی، قیمت های نسبی، فناوری، تغییرات جمعیتی و تهدیدات خارجی و غالبا دچار عقب گرد می شوند</a:t>
            </a:r>
            <a:r>
              <a:rPr lang="fa-IR" sz="2400" dirty="0">
                <a:solidFill>
                  <a:srgbClr val="FF0000"/>
                </a:solidFill>
                <a:cs typeface="B Nazanin" pitchFamily="2" charset="-78"/>
              </a:rPr>
              <a:t>.</a:t>
            </a: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3244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وضعیت کلی ترکیه</a:t>
            </a:r>
            <a:endParaRPr lang="en-US" sz="2800" dirty="0">
              <a:solidFill>
                <a:schemeClr val="bg1"/>
              </a:solidFill>
              <a:cs typeface="B Titr"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2400" dirty="0">
                <a:cs typeface="B Nazanin" pitchFamily="2" charset="-78"/>
              </a:rPr>
              <a:t>عملکرد نا امید کننده در دهه 1990</a:t>
            </a:r>
          </a:p>
          <a:p>
            <a:pPr algn="just" rtl="1">
              <a:lnSpc>
                <a:spcPct val="150000"/>
              </a:lnSpc>
            </a:pPr>
            <a:r>
              <a:rPr lang="fa-IR" sz="2400" dirty="0">
                <a:cs typeface="B Nazanin" pitchFamily="2" charset="-78"/>
              </a:rPr>
              <a:t>بحران مالی عظیم در 2001</a:t>
            </a:r>
          </a:p>
          <a:p>
            <a:pPr algn="just" rtl="1">
              <a:lnSpc>
                <a:spcPct val="150000"/>
              </a:lnSpc>
            </a:pPr>
            <a:r>
              <a:rPr lang="fa-IR" sz="2400" dirty="0">
                <a:cs typeface="B Nazanin" pitchFamily="2" charset="-78"/>
              </a:rPr>
              <a:t>پذیرش اصلاحات ساختاری رادیکال از سوی </a:t>
            </a:r>
            <a:r>
              <a:rPr lang="en-US" sz="2400" dirty="0">
                <a:cs typeface="B Nazanin" pitchFamily="2" charset="-78"/>
              </a:rPr>
              <a:t>IMF</a:t>
            </a:r>
            <a:r>
              <a:rPr lang="fa-IR" sz="2400" dirty="0">
                <a:cs typeface="B Nazanin" pitchFamily="2" charset="-78"/>
              </a:rPr>
              <a:t> و </a:t>
            </a:r>
            <a:r>
              <a:rPr lang="en-US" sz="2400" dirty="0">
                <a:cs typeface="B Nazanin" pitchFamily="2" charset="-78"/>
              </a:rPr>
              <a:t>WB</a:t>
            </a:r>
          </a:p>
          <a:p>
            <a:pPr algn="just" rtl="1">
              <a:lnSpc>
                <a:spcPct val="150000"/>
              </a:lnSpc>
            </a:pPr>
            <a:r>
              <a:rPr lang="fa-IR" sz="2400" dirty="0">
                <a:cs typeface="B Nazanin" pitchFamily="2" charset="-78"/>
              </a:rPr>
              <a:t>میانگین رشد اقتصادی سالانه 6 درصد تا سال 2007</a:t>
            </a:r>
          </a:p>
          <a:p>
            <a:pPr algn="just" rtl="1">
              <a:lnSpc>
                <a:spcPct val="150000"/>
              </a:lnSpc>
            </a:pPr>
            <a:r>
              <a:rPr lang="fa-IR" sz="2400" dirty="0">
                <a:cs typeface="B Nazanin" pitchFamily="2" charset="-78"/>
              </a:rPr>
              <a:t>بهبود در ضریب جینی، هزینه آموزش، هزینه بهداشت.</a:t>
            </a:r>
          </a:p>
          <a:p>
            <a:pPr algn="just" rtl="1">
              <a:lnSpc>
                <a:spcPct val="150000"/>
              </a:lnSpc>
            </a:pPr>
            <a:r>
              <a:rPr lang="fa-IR" sz="2400" dirty="0">
                <a:cs typeface="B Nazanin" pitchFamily="2" charset="-78"/>
              </a:rPr>
              <a:t>کنترل تورم، انضباط مالی- واگذاری تصمیم گیری و مقررات گذاری به ازپرگان های مستقل از فشار سیاسی، شفافیت در مناقصات دولتی.</a:t>
            </a:r>
          </a:p>
          <a:p>
            <a:pPr algn="just" rtl="1">
              <a:lnSpc>
                <a:spcPct val="150000"/>
              </a:lnSpc>
            </a:pPr>
            <a:endParaRPr lang="fa-IR" sz="2400" dirty="0">
              <a:cs typeface="B Nazanin"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9516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وضعیت کلی ترکیه</a:t>
            </a:r>
            <a:endParaRPr lang="en-US" sz="2800" dirty="0">
              <a:solidFill>
                <a:schemeClr val="bg1"/>
              </a:solidFill>
              <a:cs typeface="B Titr"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2400" dirty="0">
                <a:cs typeface="B Nazanin" pitchFamily="2" charset="-78"/>
              </a:rPr>
              <a:t>کاهش محسوس در رشد اقتصادی و رشد بهره وری</a:t>
            </a:r>
          </a:p>
          <a:p>
            <a:pPr algn="just" rtl="1">
              <a:lnSpc>
                <a:spcPct val="150000"/>
              </a:lnSpc>
            </a:pPr>
            <a:r>
              <a:rPr lang="fa-IR" sz="2400" dirty="0">
                <a:cs typeface="B Nazanin" pitchFamily="2" charset="-78"/>
              </a:rPr>
              <a:t>اصلاحات توصیه ای بودند و نهادها قوی نشده بودند</a:t>
            </a:r>
          </a:p>
          <a:p>
            <a:pPr algn="just" rtl="1">
              <a:lnSpc>
                <a:spcPct val="150000"/>
              </a:lnSpc>
            </a:pPr>
            <a:r>
              <a:rPr lang="fa-IR" sz="2400" dirty="0">
                <a:cs typeface="B Nazanin" pitchFamily="2" charset="-78"/>
              </a:rPr>
              <a:t>افول بدشگون کیفیت نهادهای اقتصادی و سیاسی</a:t>
            </a:r>
          </a:p>
          <a:p>
            <a:pPr algn="just" rtl="1">
              <a:lnSpc>
                <a:spcPct val="150000"/>
              </a:lnSpc>
            </a:pPr>
            <a:r>
              <a:rPr lang="fa-IR" sz="2400" dirty="0">
                <a:cs typeface="B Nazanin" pitchFamily="2" charset="-78"/>
              </a:rPr>
              <a:t>تضعیف لنگر نهادی پیوستن به اتحادیه اروپا</a:t>
            </a:r>
          </a:p>
          <a:p>
            <a:pPr algn="just" rtl="1">
              <a:lnSpc>
                <a:spcPct val="150000"/>
              </a:lnSpc>
            </a:pPr>
            <a:r>
              <a:rPr lang="fa-IR" sz="2400" dirty="0">
                <a:cs typeface="B Nazanin" pitchFamily="2" charset="-78"/>
              </a:rPr>
              <a:t>چرخش از وعده ها و اصلاحات بعد از محکم شدن جایگاه حزب اعتدال و توسعه</a:t>
            </a:r>
          </a:p>
          <a:p>
            <a:pPr algn="just" rtl="1">
              <a:lnSpc>
                <a:spcPct val="150000"/>
              </a:lnSpc>
            </a:pPr>
            <a:r>
              <a:rPr lang="fa-IR" sz="2400" dirty="0">
                <a:cs typeface="B Nazanin" pitchFamily="2" charset="-78"/>
              </a:rPr>
              <a:t>استثنا در قانون مناقصات و پرداخت مالیات</a:t>
            </a:r>
          </a:p>
          <a:p>
            <a:pPr algn="just" rtl="1">
              <a:lnSpc>
                <a:spcPct val="150000"/>
              </a:lnSpc>
            </a:pPr>
            <a:r>
              <a:rPr lang="fa-IR" sz="2400" dirty="0">
                <a:cs typeface="B Nazanin" pitchFamily="2" charset="-78"/>
              </a:rPr>
              <a:t>از بین بردن استقلال بانک مرکزی و قوه قضاییه</a:t>
            </a:r>
          </a:p>
          <a:p>
            <a:pPr algn="just" rtl="1">
              <a:lnSpc>
                <a:spcPct val="150000"/>
              </a:lnSpc>
            </a:pPr>
            <a:r>
              <a:rPr lang="fa-IR" sz="2400" dirty="0">
                <a:cs typeface="B Nazanin" pitchFamily="2" charset="-78"/>
              </a:rPr>
              <a:t>حرکت به سمت روابط شخصی و توزیع رانت</a:t>
            </a:r>
          </a:p>
          <a:p>
            <a:pPr algn="just" rtl="1">
              <a:lnSpc>
                <a:spcPct val="150000"/>
              </a:lnSpc>
            </a:pPr>
            <a:endParaRPr lang="fa-IR" sz="2400" dirty="0">
              <a:cs typeface="B Nazanin" pitchFamily="2" charset="-78"/>
            </a:endParaRPr>
          </a:p>
          <a:p>
            <a:pPr algn="just" rtl="1">
              <a:lnSpc>
                <a:spcPct val="150000"/>
              </a:lnSpc>
            </a:pPr>
            <a:endParaRPr lang="fa-IR" sz="2400" dirty="0">
              <a:cs typeface="B Nazanin"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3" y="5949279"/>
            <a:ext cx="847368" cy="897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0366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وضعیت کلی ترکیه</a:t>
            </a:r>
            <a:endParaRPr lang="en-US" sz="2800" dirty="0">
              <a:solidFill>
                <a:schemeClr val="bg1"/>
              </a:solidFill>
              <a:cs typeface="B Titr"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2400" dirty="0">
                <a:cs typeface="B Nazanin" pitchFamily="2" charset="-78"/>
              </a:rPr>
              <a:t>کمرنگ شدن پشتیبانی مردم از نهادهای بوجود آمده</a:t>
            </a:r>
          </a:p>
          <a:p>
            <a:pPr algn="just" rtl="1">
              <a:lnSpc>
                <a:spcPct val="150000"/>
              </a:lnSpc>
            </a:pPr>
            <a:r>
              <a:rPr lang="fa-IR" sz="2400" dirty="0">
                <a:cs typeface="B Nazanin" pitchFamily="2" charset="-78"/>
              </a:rPr>
              <a:t>چمبره نظام تک حزبی بر بهار نوزایی نهادی</a:t>
            </a:r>
          </a:p>
          <a:p>
            <a:pPr algn="just" rtl="1">
              <a:lnSpc>
                <a:spcPct val="150000"/>
              </a:lnSpc>
            </a:pPr>
            <a:r>
              <a:rPr lang="fa-IR" sz="2400" dirty="0">
                <a:cs typeface="B Nazanin" pitchFamily="2" charset="-78"/>
              </a:rPr>
              <a:t>اقتدارگرایی و عدم تحمل منتقدین</a:t>
            </a:r>
          </a:p>
          <a:p>
            <a:pPr algn="just" rtl="1">
              <a:lnSpc>
                <a:spcPct val="150000"/>
              </a:lnSpc>
            </a:pPr>
            <a:r>
              <a:rPr lang="fa-IR" sz="2400" dirty="0">
                <a:cs typeface="B Nazanin" pitchFamily="2" charset="-78"/>
              </a:rPr>
              <a:t>بحران بی اعتمادی و کودتای ناموفق نظامی</a:t>
            </a:r>
          </a:p>
          <a:p>
            <a:pPr algn="just" rtl="1">
              <a:lnSpc>
                <a:spcPct val="150000"/>
              </a:lnSpc>
            </a:pPr>
            <a:endParaRPr lang="fa-IR" sz="2400" dirty="0">
              <a:cs typeface="B Nazanin"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
        <p:nvSpPr>
          <p:cNvPr id="5" name="5-Point Star 4">
            <a:hlinkClick r:id="rId3" action="ppaction://hlinksldjump"/>
          </p:cNvPr>
          <p:cNvSpPr/>
          <p:nvPr/>
        </p:nvSpPr>
        <p:spPr>
          <a:xfrm>
            <a:off x="3923928" y="3789040"/>
            <a:ext cx="144016" cy="14401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0366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عوامل سیاسی در بحران بی اعتمادی</a:t>
            </a:r>
            <a:endParaRPr lang="en-US" sz="2800" dirty="0">
              <a:solidFill>
                <a:schemeClr val="bg1"/>
              </a:solidFill>
              <a:cs typeface="B Titr"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2400" dirty="0">
                <a:cs typeface="B Nazanin" pitchFamily="2" charset="-78"/>
              </a:rPr>
              <a:t>اقتدارگرایی و سرکوب مخالفین و منتقدین بعد از کودتای 2016</a:t>
            </a:r>
          </a:p>
          <a:p>
            <a:pPr algn="just" rtl="1">
              <a:lnSpc>
                <a:spcPct val="150000"/>
              </a:lnSpc>
            </a:pPr>
            <a:r>
              <a:rPr lang="fa-IR" sz="2400" dirty="0">
                <a:cs typeface="B Nazanin" pitchFamily="2" charset="-78"/>
              </a:rPr>
              <a:t>از بین رفتن استقلال بانک مرکزی با وعده انتخاباتی اعمال نظارت بیشتر بر سیاست های پولی از سوی اردوغان</a:t>
            </a:r>
          </a:p>
          <a:p>
            <a:pPr algn="just" rtl="1">
              <a:lnSpc>
                <a:spcPct val="150000"/>
              </a:lnSpc>
            </a:pPr>
            <a:r>
              <a:rPr lang="fa-IR" sz="2400" dirty="0">
                <a:cs typeface="B Nazanin" pitchFamily="2" charset="-78"/>
              </a:rPr>
              <a:t>تغییر در قانون اساسی و تعیین وزرا و قضات بدون تصویب پارلمان</a:t>
            </a:r>
          </a:p>
          <a:p>
            <a:pPr algn="just" rtl="1">
              <a:lnSpc>
                <a:spcPct val="150000"/>
              </a:lnSpc>
            </a:pPr>
            <a:r>
              <a:rPr lang="fa-IR" sz="2400" dirty="0">
                <a:cs typeface="B Nazanin" pitchFamily="2" charset="-78"/>
              </a:rPr>
              <a:t>تنش با آمریکا و تحریم</a:t>
            </a:r>
          </a:p>
          <a:p>
            <a:pPr marL="118872" indent="0" algn="just" rtl="1">
              <a:lnSpc>
                <a:spcPct val="150000"/>
              </a:lnSpc>
              <a:buNone/>
            </a:pPr>
            <a:endParaRPr lang="fa-IR" sz="2400" dirty="0">
              <a:cs typeface="B Nazanin" pitchFamily="2" charset="-78"/>
            </a:endParaRPr>
          </a:p>
          <a:p>
            <a:pPr algn="just" rtl="1">
              <a:lnSpc>
                <a:spcPct val="150000"/>
              </a:lnSpc>
            </a:pPr>
            <a:endParaRPr lang="fa-IR" sz="2400" dirty="0">
              <a:cs typeface="B Nazanin" pitchFamily="2" charset="-78"/>
            </a:endParaRPr>
          </a:p>
        </p:txBody>
      </p:sp>
      <p:pic>
        <p:nvPicPr>
          <p:cNvPr id="4" name="Picture 2" descr="C:\Users\hamid gh\Desktop\logo - Cop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0366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2800" dirty="0">
                <a:solidFill>
                  <a:schemeClr val="bg1"/>
                </a:solidFill>
                <a:cs typeface="B Titr" pitchFamily="2" charset="-78"/>
              </a:rPr>
              <a:t>عوامل اقتصادی در بحران بی اعتمادی</a:t>
            </a:r>
            <a:endParaRPr lang="en-US" sz="2800" dirty="0">
              <a:solidFill>
                <a:schemeClr val="bg1"/>
              </a:solidFill>
              <a:cs typeface="B Titr"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2400" dirty="0">
                <a:cs typeface="B Nazanin" pitchFamily="2" charset="-78"/>
              </a:rPr>
              <a:t>ولع شرکت های ساخت و ساز برای دریافت ارز خارجی</a:t>
            </a:r>
          </a:p>
          <a:p>
            <a:pPr algn="just" rtl="1">
              <a:lnSpc>
                <a:spcPct val="150000"/>
              </a:lnSpc>
            </a:pPr>
            <a:r>
              <a:rPr lang="fa-IR" sz="2400" dirty="0">
                <a:cs typeface="B Nazanin" pitchFamily="2" charset="-78"/>
              </a:rPr>
              <a:t>سطح بالای بدهی های خارجی (بیش از 300 میلیارد دلار بدهی شرکت های بزرگ)</a:t>
            </a:r>
          </a:p>
          <a:p>
            <a:pPr algn="just" rtl="1">
              <a:lnSpc>
                <a:spcPct val="150000"/>
              </a:lnSpc>
            </a:pPr>
            <a:r>
              <a:rPr lang="fa-IR" sz="2400" dirty="0">
                <a:cs typeface="B Nazanin" pitchFamily="2" charset="-78"/>
              </a:rPr>
              <a:t>کسری شدید تجاری</a:t>
            </a:r>
          </a:p>
          <a:p>
            <a:pPr algn="just" rtl="1">
              <a:lnSpc>
                <a:spcPct val="150000"/>
              </a:lnSpc>
            </a:pPr>
            <a:r>
              <a:rPr lang="fa-IR" sz="2400" dirty="0">
                <a:cs typeface="B Nazanin" pitchFamily="2" charset="-78"/>
              </a:rPr>
              <a:t>افزایش هزینه های نظامی در سرکوب مخالفین، جنگ با روسیه و درگیری با کردها </a:t>
            </a:r>
          </a:p>
          <a:p>
            <a:pPr algn="just" rtl="1">
              <a:lnSpc>
                <a:spcPct val="150000"/>
              </a:lnSpc>
            </a:pPr>
            <a:r>
              <a:rPr lang="fa-IR" sz="2400" dirty="0">
                <a:cs typeface="B Nazanin" pitchFamily="2" charset="-78"/>
              </a:rPr>
              <a:t>افزایش 18 درصدی بدهی های دولت</a:t>
            </a:r>
          </a:p>
          <a:p>
            <a:pPr algn="just" rtl="1">
              <a:lnSpc>
                <a:spcPct val="150000"/>
              </a:lnSpc>
            </a:pPr>
            <a:r>
              <a:rPr lang="fa-IR" sz="2400" dirty="0">
                <a:cs typeface="B Nazanin" pitchFamily="2" charset="-78"/>
              </a:rPr>
              <a:t>کمبود ذخایر ارزی</a:t>
            </a:r>
          </a:p>
          <a:p>
            <a:pPr marL="118872" indent="0" algn="just" rtl="1">
              <a:lnSpc>
                <a:spcPct val="150000"/>
              </a:lnSpc>
              <a:buNone/>
            </a:pPr>
            <a:endParaRPr lang="fa-IR" sz="2400" dirty="0">
              <a:cs typeface="B Nazanin" pitchFamily="2" charset="-78"/>
            </a:endParaRPr>
          </a:p>
          <a:p>
            <a:pPr algn="just" rtl="1">
              <a:lnSpc>
                <a:spcPct val="150000"/>
              </a:lnSpc>
            </a:pPr>
            <a:endParaRPr lang="fa-IR" sz="2400" dirty="0">
              <a:cs typeface="B Nazanin" pitchFamily="2" charset="-78"/>
            </a:endParaRPr>
          </a:p>
        </p:txBody>
      </p:sp>
      <p:pic>
        <p:nvPicPr>
          <p:cNvPr id="4" name="Picture 2" descr="C:\Users\hamid gh\Desktop\logo - Copy.png">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8751" y="5703493"/>
            <a:ext cx="1079500" cy="1143000"/>
          </a:xfrm>
          <a:prstGeom prst="rect">
            <a:avLst/>
          </a:prstGeom>
          <a:noFill/>
          <a:extLst>
            <a:ext uri="{909E8E84-426E-40DD-AFC4-6F175D3DCCD1}">
              <a14:hiddenFill xmlns:a14="http://schemas.microsoft.com/office/drawing/2010/main">
                <a:solidFill>
                  <a:srgbClr val="FFFFFF"/>
                </a:solidFill>
              </a14:hiddenFill>
            </a:ext>
          </a:extLst>
        </p:spPr>
      </p:pic>
      <p:sp>
        <p:nvSpPr>
          <p:cNvPr id="5" name="5-Point Star 4">
            <a:hlinkClick r:id="rId4" action="ppaction://hlinksldjump"/>
          </p:cNvPr>
          <p:cNvSpPr/>
          <p:nvPr/>
        </p:nvSpPr>
        <p:spPr>
          <a:xfrm>
            <a:off x="292308" y="4293096"/>
            <a:ext cx="216024" cy="14401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59462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111</TotalTime>
  <Words>932</Words>
  <Application>Microsoft Office PowerPoint</Application>
  <PresentationFormat>On-screen Show (4:3)</PresentationFormat>
  <Paragraphs>104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Module</vt:lpstr>
      <vt:lpstr>و حسین (ع) در پاسخ به تهمت فتنه گری که معاویه به او زد پاسخ داد که فتنه ای میان امت بزرگتر از فتنه ولایت تو بر این امت نمی بینم.  انساب الاشراف-احمدبن یحیی بلاذری</vt:lpstr>
      <vt:lpstr>PowerPoint Presentation</vt:lpstr>
      <vt:lpstr>ویژگی های نظم دسترسی محدود</vt:lpstr>
      <vt:lpstr>انواع نظام های دسترسی محدود</vt:lpstr>
      <vt:lpstr>وضعیت کلی ترکیه</vt:lpstr>
      <vt:lpstr>وضعیت کلی ترکیه</vt:lpstr>
      <vt:lpstr>وضعیت کلی ترکیه</vt:lpstr>
      <vt:lpstr>عوامل سیاسی در بحران بی اعتمادی</vt:lpstr>
      <vt:lpstr>عوامل اقتصادی در بحران بی اعتمادی</vt:lpstr>
      <vt:lpstr>شروع تضعیف ارزش پول ملی</vt:lpstr>
      <vt:lpstr>اثرگذاری و اثر پذیری نرخ ارز</vt:lpstr>
      <vt:lpstr>اثرگذاری و اثر پذیری نرخ ارز</vt:lpstr>
      <vt:lpstr>اثرگذاری و اثر پذیری نرخ ارز</vt:lpstr>
      <vt:lpstr>اثرگذاری و اثر پذیری نرخ ارز</vt:lpstr>
      <vt:lpstr>اثرگذاری و اثر پذیری نرخ ارز</vt:lpstr>
      <vt:lpstr>اثرگذاری و اثر پذیری نرخ ارز</vt:lpstr>
      <vt:lpstr>سیاست های کوتاه مدت </vt:lpstr>
      <vt:lpstr>سیاست های کوتاه مدت </vt:lpstr>
      <vt:lpstr>استراتژی توسعه صادرات تا 2023 </vt:lpstr>
      <vt:lpstr>چشم انداز 2023 </vt:lpstr>
      <vt:lpstr>و حسین (ع) در پاسخ به تهمت فتنه گری که معاویه به او زد پاسخ داد که فتنه ای میان امت بزرگتر از فتنه ولایت تو بر این امت نمی بینم.  انساب الاشراف-احمدبن یحیی بلاذری</vt:lpstr>
      <vt:lpstr>نسبت هزینه های نظامی به کل هزینه های دولت</vt:lpstr>
      <vt:lpstr>شاخص اعتماد مصرف کننده</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 حسین (ع) در پاسخ به تهمت فتنه گری که معاویه به او زد پاسخ داد که فتنه ای میان امت بزرگتر از فتنه ولایت تو بر این امت نمی بینم.  انساب الاشراف-احمدبن یحیی بلاذری</dc:title>
  <dc:creator>hamid gh</dc:creator>
  <cp:lastModifiedBy>km.mahsa70@gmail.com</cp:lastModifiedBy>
  <cp:revision>19</cp:revision>
  <dcterms:created xsi:type="dcterms:W3CDTF">2019-09-05T06:34:50Z</dcterms:created>
  <dcterms:modified xsi:type="dcterms:W3CDTF">2019-09-06T07:16:18Z</dcterms:modified>
</cp:coreProperties>
</file>